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28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8034C-D9CF-4FF4-96D3-A1883F6AD98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8946-9E21-4FC4-8BAE-2F0FEFAC2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A8946-9E21-4FC4-8BAE-2F0FEFAC2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9356597"/>
            <a:ext cx="11743690" cy="1905"/>
          </a:xfrm>
          <a:custGeom>
            <a:avLst/>
            <a:gdLst/>
            <a:ahLst/>
            <a:cxnLst/>
            <a:rect l="l" t="t" r="r" b="b"/>
            <a:pathLst>
              <a:path w="11743690" h="1904">
                <a:moveTo>
                  <a:pt x="0" y="1435"/>
                </a:moveTo>
                <a:lnTo>
                  <a:pt x="11743182" y="0"/>
                </a:lnTo>
              </a:path>
            </a:pathLst>
          </a:custGeom>
          <a:ln w="25400">
            <a:solidFill>
              <a:srgbClr val="00A1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8753246"/>
            <a:ext cx="4674870" cy="1000760"/>
          </a:xfrm>
          <a:custGeom>
            <a:avLst/>
            <a:gdLst/>
            <a:ahLst/>
            <a:cxnLst/>
            <a:rect l="l" t="t" r="r" b="b"/>
            <a:pathLst>
              <a:path w="4674870" h="1000759">
                <a:moveTo>
                  <a:pt x="4633221" y="0"/>
                </a:moveTo>
                <a:lnTo>
                  <a:pt x="4618736" y="4381"/>
                </a:lnTo>
                <a:lnTo>
                  <a:pt x="4607081" y="14043"/>
                </a:lnTo>
                <a:lnTo>
                  <a:pt x="4600273" y="26971"/>
                </a:lnTo>
                <a:lnTo>
                  <a:pt x="4598822" y="41503"/>
                </a:lnTo>
                <a:lnTo>
                  <a:pt x="4603242" y="55981"/>
                </a:lnTo>
                <a:lnTo>
                  <a:pt x="4612870" y="67625"/>
                </a:lnTo>
                <a:lnTo>
                  <a:pt x="4625784" y="74429"/>
                </a:lnTo>
                <a:lnTo>
                  <a:pt x="4640318" y="75892"/>
                </a:lnTo>
                <a:lnTo>
                  <a:pt x="4654804" y="71513"/>
                </a:lnTo>
                <a:lnTo>
                  <a:pt x="4666458" y="61850"/>
                </a:lnTo>
                <a:lnTo>
                  <a:pt x="4671402" y="52463"/>
                </a:lnTo>
                <a:lnTo>
                  <a:pt x="4636643" y="52463"/>
                </a:lnTo>
                <a:lnTo>
                  <a:pt x="4628896" y="50164"/>
                </a:lnTo>
                <a:lnTo>
                  <a:pt x="4622292" y="37807"/>
                </a:lnTo>
                <a:lnTo>
                  <a:pt x="4624578" y="30111"/>
                </a:lnTo>
                <a:lnTo>
                  <a:pt x="4630674" y="26783"/>
                </a:lnTo>
                <a:lnTo>
                  <a:pt x="4636897" y="23443"/>
                </a:lnTo>
                <a:lnTo>
                  <a:pt x="4671375" y="23443"/>
                </a:lnTo>
                <a:lnTo>
                  <a:pt x="4670298" y="19913"/>
                </a:lnTo>
                <a:lnTo>
                  <a:pt x="4660669" y="8263"/>
                </a:lnTo>
                <a:lnTo>
                  <a:pt x="4647755" y="1460"/>
                </a:lnTo>
                <a:lnTo>
                  <a:pt x="4633221" y="0"/>
                </a:lnTo>
                <a:close/>
              </a:path>
              <a:path w="4674870" h="1000759">
                <a:moveTo>
                  <a:pt x="4636897" y="23443"/>
                </a:moveTo>
                <a:lnTo>
                  <a:pt x="4630801" y="26771"/>
                </a:lnTo>
                <a:lnTo>
                  <a:pt x="4624578" y="30111"/>
                </a:lnTo>
                <a:lnTo>
                  <a:pt x="4622292" y="37807"/>
                </a:lnTo>
                <a:lnTo>
                  <a:pt x="4628896" y="50164"/>
                </a:lnTo>
                <a:lnTo>
                  <a:pt x="4636643" y="52463"/>
                </a:lnTo>
                <a:lnTo>
                  <a:pt x="4642739" y="49123"/>
                </a:lnTo>
                <a:lnTo>
                  <a:pt x="4648962" y="45795"/>
                </a:lnTo>
                <a:lnTo>
                  <a:pt x="4651248" y="38099"/>
                </a:lnTo>
                <a:lnTo>
                  <a:pt x="4644644" y="25742"/>
                </a:lnTo>
                <a:lnTo>
                  <a:pt x="4636897" y="23443"/>
                </a:lnTo>
                <a:close/>
              </a:path>
              <a:path w="4674870" h="1000759">
                <a:moveTo>
                  <a:pt x="4671375" y="23443"/>
                </a:moveTo>
                <a:lnTo>
                  <a:pt x="4636897" y="23443"/>
                </a:lnTo>
                <a:lnTo>
                  <a:pt x="4644644" y="25742"/>
                </a:lnTo>
                <a:lnTo>
                  <a:pt x="4651248" y="38099"/>
                </a:lnTo>
                <a:lnTo>
                  <a:pt x="4648962" y="45795"/>
                </a:lnTo>
                <a:lnTo>
                  <a:pt x="4642739" y="49123"/>
                </a:lnTo>
                <a:lnTo>
                  <a:pt x="4636643" y="52463"/>
                </a:lnTo>
                <a:lnTo>
                  <a:pt x="4671402" y="52463"/>
                </a:lnTo>
                <a:lnTo>
                  <a:pt x="4673266" y="48923"/>
                </a:lnTo>
                <a:lnTo>
                  <a:pt x="4674717" y="34390"/>
                </a:lnTo>
                <a:lnTo>
                  <a:pt x="4671375" y="23443"/>
                </a:lnTo>
                <a:close/>
              </a:path>
              <a:path w="4674870" h="1000759">
                <a:moveTo>
                  <a:pt x="4569714" y="59524"/>
                </a:moveTo>
                <a:lnTo>
                  <a:pt x="4563618" y="62864"/>
                </a:lnTo>
                <a:lnTo>
                  <a:pt x="4557395" y="66192"/>
                </a:lnTo>
                <a:lnTo>
                  <a:pt x="4555109" y="73900"/>
                </a:lnTo>
                <a:lnTo>
                  <a:pt x="4561713" y="86245"/>
                </a:lnTo>
                <a:lnTo>
                  <a:pt x="4569460" y="88544"/>
                </a:lnTo>
                <a:lnTo>
                  <a:pt x="4581779" y="81876"/>
                </a:lnTo>
                <a:lnTo>
                  <a:pt x="4584192" y="74167"/>
                </a:lnTo>
                <a:lnTo>
                  <a:pt x="4580763" y="67995"/>
                </a:lnTo>
                <a:lnTo>
                  <a:pt x="4577461" y="61823"/>
                </a:lnTo>
                <a:lnTo>
                  <a:pt x="4569714" y="59524"/>
                </a:lnTo>
                <a:close/>
              </a:path>
              <a:path w="4674870" h="1000759">
                <a:moveTo>
                  <a:pt x="4502658" y="95109"/>
                </a:moveTo>
                <a:lnTo>
                  <a:pt x="4496435" y="98335"/>
                </a:lnTo>
                <a:lnTo>
                  <a:pt x="4490085" y="101574"/>
                </a:lnTo>
                <a:lnTo>
                  <a:pt x="4487672" y="109232"/>
                </a:lnTo>
                <a:lnTo>
                  <a:pt x="4490974" y="115455"/>
                </a:lnTo>
                <a:lnTo>
                  <a:pt x="4494149" y="121691"/>
                </a:lnTo>
                <a:lnTo>
                  <a:pt x="4501769" y="124129"/>
                </a:lnTo>
                <a:lnTo>
                  <a:pt x="4507992" y="120903"/>
                </a:lnTo>
                <a:lnTo>
                  <a:pt x="4508119" y="120890"/>
                </a:lnTo>
                <a:lnTo>
                  <a:pt x="4514342" y="117665"/>
                </a:lnTo>
                <a:lnTo>
                  <a:pt x="4516755" y="110007"/>
                </a:lnTo>
                <a:lnTo>
                  <a:pt x="4513453" y="103771"/>
                </a:lnTo>
                <a:lnTo>
                  <a:pt x="4510278" y="97548"/>
                </a:lnTo>
                <a:lnTo>
                  <a:pt x="4502658" y="95109"/>
                </a:lnTo>
                <a:close/>
              </a:path>
              <a:path w="4674870" h="1000759">
                <a:moveTo>
                  <a:pt x="4434840" y="130009"/>
                </a:moveTo>
                <a:lnTo>
                  <a:pt x="4422394" y="136473"/>
                </a:lnTo>
                <a:lnTo>
                  <a:pt x="4419981" y="144144"/>
                </a:lnTo>
                <a:lnTo>
                  <a:pt x="4426331" y="156590"/>
                </a:lnTo>
                <a:lnTo>
                  <a:pt x="4434078" y="159029"/>
                </a:lnTo>
                <a:lnTo>
                  <a:pt x="4446524" y="152577"/>
                </a:lnTo>
                <a:lnTo>
                  <a:pt x="4448937" y="144906"/>
                </a:lnTo>
                <a:lnTo>
                  <a:pt x="4445762" y="138683"/>
                </a:lnTo>
                <a:lnTo>
                  <a:pt x="4442460" y="132447"/>
                </a:lnTo>
                <a:lnTo>
                  <a:pt x="4434840" y="130009"/>
                </a:lnTo>
                <a:close/>
              </a:path>
              <a:path w="4674870" h="1000759">
                <a:moveTo>
                  <a:pt x="4366895" y="163994"/>
                </a:moveTo>
                <a:lnTo>
                  <a:pt x="4354322" y="170255"/>
                </a:lnTo>
                <a:lnTo>
                  <a:pt x="4351655" y="177875"/>
                </a:lnTo>
                <a:lnTo>
                  <a:pt x="4358005" y="190436"/>
                </a:lnTo>
                <a:lnTo>
                  <a:pt x="4365625" y="193001"/>
                </a:lnTo>
                <a:lnTo>
                  <a:pt x="4371848" y="189864"/>
                </a:lnTo>
                <a:lnTo>
                  <a:pt x="4378198" y="186740"/>
                </a:lnTo>
                <a:lnTo>
                  <a:pt x="4380738" y="179120"/>
                </a:lnTo>
                <a:lnTo>
                  <a:pt x="4377563" y="172833"/>
                </a:lnTo>
                <a:lnTo>
                  <a:pt x="4374515" y="166560"/>
                </a:lnTo>
                <a:lnTo>
                  <a:pt x="4366895" y="163994"/>
                </a:lnTo>
                <a:close/>
              </a:path>
              <a:path w="4674870" h="1000759">
                <a:moveTo>
                  <a:pt x="4298569" y="197522"/>
                </a:moveTo>
                <a:lnTo>
                  <a:pt x="4292346" y="200545"/>
                </a:lnTo>
                <a:lnTo>
                  <a:pt x="4285996" y="203567"/>
                </a:lnTo>
                <a:lnTo>
                  <a:pt x="4283202" y="211149"/>
                </a:lnTo>
                <a:lnTo>
                  <a:pt x="4289298" y="223811"/>
                </a:lnTo>
                <a:lnTo>
                  <a:pt x="4296918" y="226504"/>
                </a:lnTo>
                <a:lnTo>
                  <a:pt x="4303141" y="223481"/>
                </a:lnTo>
                <a:lnTo>
                  <a:pt x="4309618" y="220446"/>
                </a:lnTo>
                <a:lnTo>
                  <a:pt x="4312285" y="212864"/>
                </a:lnTo>
                <a:lnTo>
                  <a:pt x="4306189" y="200202"/>
                </a:lnTo>
                <a:lnTo>
                  <a:pt x="4298569" y="197522"/>
                </a:lnTo>
                <a:close/>
              </a:path>
              <a:path w="4674870" h="1000759">
                <a:moveTo>
                  <a:pt x="4229735" y="230212"/>
                </a:moveTo>
                <a:lnTo>
                  <a:pt x="4217035" y="236270"/>
                </a:lnTo>
                <a:lnTo>
                  <a:pt x="4214368" y="243839"/>
                </a:lnTo>
                <a:lnTo>
                  <a:pt x="4220464" y="256501"/>
                </a:lnTo>
                <a:lnTo>
                  <a:pt x="4227957" y="259193"/>
                </a:lnTo>
                <a:lnTo>
                  <a:pt x="4240657" y="253148"/>
                </a:lnTo>
                <a:lnTo>
                  <a:pt x="4243324" y="245566"/>
                </a:lnTo>
                <a:lnTo>
                  <a:pt x="4240403" y="239229"/>
                </a:lnTo>
                <a:lnTo>
                  <a:pt x="4237355" y="232904"/>
                </a:lnTo>
                <a:lnTo>
                  <a:pt x="4229735" y="230212"/>
                </a:lnTo>
                <a:close/>
              </a:path>
              <a:path w="4674870" h="1000759">
                <a:moveTo>
                  <a:pt x="4160774" y="262153"/>
                </a:moveTo>
                <a:lnTo>
                  <a:pt x="4154424" y="265086"/>
                </a:lnTo>
                <a:lnTo>
                  <a:pt x="4147947" y="267995"/>
                </a:lnTo>
                <a:lnTo>
                  <a:pt x="4145153" y="275538"/>
                </a:lnTo>
                <a:lnTo>
                  <a:pt x="4150995" y="288289"/>
                </a:lnTo>
                <a:lnTo>
                  <a:pt x="4158615" y="291096"/>
                </a:lnTo>
                <a:lnTo>
                  <a:pt x="4171315" y="285254"/>
                </a:lnTo>
                <a:lnTo>
                  <a:pt x="4174109" y="277723"/>
                </a:lnTo>
                <a:lnTo>
                  <a:pt x="4168266" y="264959"/>
                </a:lnTo>
                <a:lnTo>
                  <a:pt x="4160774" y="262153"/>
                </a:lnTo>
                <a:close/>
              </a:path>
              <a:path w="4674870" h="1000759">
                <a:moveTo>
                  <a:pt x="4091559" y="293636"/>
                </a:moveTo>
                <a:lnTo>
                  <a:pt x="4085209" y="296443"/>
                </a:lnTo>
                <a:lnTo>
                  <a:pt x="4078732" y="299275"/>
                </a:lnTo>
                <a:lnTo>
                  <a:pt x="4075811" y="306768"/>
                </a:lnTo>
                <a:lnTo>
                  <a:pt x="4081399" y="319607"/>
                </a:lnTo>
                <a:lnTo>
                  <a:pt x="4088891" y="322541"/>
                </a:lnTo>
                <a:lnTo>
                  <a:pt x="4101719" y="316902"/>
                </a:lnTo>
                <a:lnTo>
                  <a:pt x="4104640" y="309409"/>
                </a:lnTo>
                <a:lnTo>
                  <a:pt x="4099052" y="296557"/>
                </a:lnTo>
                <a:lnTo>
                  <a:pt x="4091559" y="293636"/>
                </a:lnTo>
                <a:close/>
              </a:path>
              <a:path w="4674870" h="1000759">
                <a:moveTo>
                  <a:pt x="4021709" y="324027"/>
                </a:moveTo>
                <a:lnTo>
                  <a:pt x="4008754" y="329678"/>
                </a:lnTo>
                <a:lnTo>
                  <a:pt x="4005834" y="337159"/>
                </a:lnTo>
                <a:lnTo>
                  <a:pt x="4008754" y="343585"/>
                </a:lnTo>
                <a:lnTo>
                  <a:pt x="4011549" y="350011"/>
                </a:lnTo>
                <a:lnTo>
                  <a:pt x="4019041" y="352932"/>
                </a:lnTo>
                <a:lnTo>
                  <a:pt x="4031869" y="347293"/>
                </a:lnTo>
                <a:lnTo>
                  <a:pt x="4034790" y="339813"/>
                </a:lnTo>
                <a:lnTo>
                  <a:pt x="4029202" y="326961"/>
                </a:lnTo>
                <a:lnTo>
                  <a:pt x="4021709" y="324027"/>
                </a:lnTo>
                <a:close/>
              </a:path>
              <a:path w="4674870" h="1000759">
                <a:moveTo>
                  <a:pt x="3951859" y="353961"/>
                </a:moveTo>
                <a:lnTo>
                  <a:pt x="3945382" y="356666"/>
                </a:lnTo>
                <a:lnTo>
                  <a:pt x="3945254" y="356679"/>
                </a:lnTo>
                <a:lnTo>
                  <a:pt x="3938904" y="359384"/>
                </a:lnTo>
                <a:lnTo>
                  <a:pt x="3935857" y="366826"/>
                </a:lnTo>
                <a:lnTo>
                  <a:pt x="3941191" y="379767"/>
                </a:lnTo>
                <a:lnTo>
                  <a:pt x="3948684" y="382815"/>
                </a:lnTo>
                <a:lnTo>
                  <a:pt x="3961638" y="377392"/>
                </a:lnTo>
                <a:lnTo>
                  <a:pt x="3964686" y="369950"/>
                </a:lnTo>
                <a:lnTo>
                  <a:pt x="3962019" y="363473"/>
                </a:lnTo>
                <a:lnTo>
                  <a:pt x="3959225" y="357009"/>
                </a:lnTo>
                <a:lnTo>
                  <a:pt x="3951859" y="353961"/>
                </a:lnTo>
                <a:close/>
              </a:path>
              <a:path w="4674870" h="1000759">
                <a:moveTo>
                  <a:pt x="3881501" y="383298"/>
                </a:moveTo>
                <a:lnTo>
                  <a:pt x="3875024" y="386003"/>
                </a:lnTo>
                <a:lnTo>
                  <a:pt x="3868547" y="388721"/>
                </a:lnTo>
                <a:lnTo>
                  <a:pt x="3865499" y="396163"/>
                </a:lnTo>
                <a:lnTo>
                  <a:pt x="3870833" y="409104"/>
                </a:lnTo>
                <a:lnTo>
                  <a:pt x="3878326" y="412152"/>
                </a:lnTo>
                <a:lnTo>
                  <a:pt x="3891279" y="406729"/>
                </a:lnTo>
                <a:lnTo>
                  <a:pt x="3894328" y="399287"/>
                </a:lnTo>
                <a:lnTo>
                  <a:pt x="3891661" y="392810"/>
                </a:lnTo>
                <a:lnTo>
                  <a:pt x="3888866" y="386346"/>
                </a:lnTo>
                <a:lnTo>
                  <a:pt x="3881501" y="383298"/>
                </a:lnTo>
                <a:close/>
              </a:path>
              <a:path w="4674870" h="1000759">
                <a:moveTo>
                  <a:pt x="3810889" y="411619"/>
                </a:moveTo>
                <a:lnTo>
                  <a:pt x="3797935" y="416813"/>
                </a:lnTo>
                <a:lnTo>
                  <a:pt x="3794633" y="424205"/>
                </a:lnTo>
                <a:lnTo>
                  <a:pt x="3797300" y="430720"/>
                </a:lnTo>
                <a:lnTo>
                  <a:pt x="3799840" y="437235"/>
                </a:lnTo>
                <a:lnTo>
                  <a:pt x="3807205" y="440422"/>
                </a:lnTo>
                <a:lnTo>
                  <a:pt x="3820287" y="435228"/>
                </a:lnTo>
                <a:lnTo>
                  <a:pt x="3823462" y="427837"/>
                </a:lnTo>
                <a:lnTo>
                  <a:pt x="3820922" y="421322"/>
                </a:lnTo>
                <a:lnTo>
                  <a:pt x="3818254" y="414807"/>
                </a:lnTo>
                <a:lnTo>
                  <a:pt x="3810889" y="411619"/>
                </a:lnTo>
                <a:close/>
              </a:path>
              <a:path w="4674870" h="1000759">
                <a:moveTo>
                  <a:pt x="3740150" y="439508"/>
                </a:moveTo>
                <a:lnTo>
                  <a:pt x="3733673" y="442023"/>
                </a:lnTo>
                <a:lnTo>
                  <a:pt x="3727069" y="444537"/>
                </a:lnTo>
                <a:lnTo>
                  <a:pt x="3723766" y="451878"/>
                </a:lnTo>
                <a:lnTo>
                  <a:pt x="3728847" y="464984"/>
                </a:lnTo>
                <a:lnTo>
                  <a:pt x="3736086" y="468261"/>
                </a:lnTo>
                <a:lnTo>
                  <a:pt x="3749294" y="463232"/>
                </a:lnTo>
                <a:lnTo>
                  <a:pt x="3752469" y="455891"/>
                </a:lnTo>
                <a:lnTo>
                  <a:pt x="3750055" y="449351"/>
                </a:lnTo>
                <a:lnTo>
                  <a:pt x="3747516" y="442797"/>
                </a:lnTo>
                <a:lnTo>
                  <a:pt x="3740150" y="439508"/>
                </a:lnTo>
                <a:close/>
              </a:path>
              <a:path w="4674870" h="1000759">
                <a:moveTo>
                  <a:pt x="3668903" y="466597"/>
                </a:moveTo>
                <a:lnTo>
                  <a:pt x="3662426" y="469112"/>
                </a:lnTo>
                <a:lnTo>
                  <a:pt x="3655822" y="471626"/>
                </a:lnTo>
                <a:lnTo>
                  <a:pt x="3652520" y="478967"/>
                </a:lnTo>
                <a:lnTo>
                  <a:pt x="3655060" y="485520"/>
                </a:lnTo>
                <a:lnTo>
                  <a:pt x="3657473" y="492073"/>
                </a:lnTo>
                <a:lnTo>
                  <a:pt x="3664839" y="495350"/>
                </a:lnTo>
                <a:lnTo>
                  <a:pt x="3678047" y="490321"/>
                </a:lnTo>
                <a:lnTo>
                  <a:pt x="3681222" y="482980"/>
                </a:lnTo>
                <a:lnTo>
                  <a:pt x="3678809" y="476427"/>
                </a:lnTo>
                <a:lnTo>
                  <a:pt x="3676269" y="469886"/>
                </a:lnTo>
                <a:lnTo>
                  <a:pt x="3668903" y="466597"/>
                </a:lnTo>
                <a:close/>
              </a:path>
              <a:path w="4674870" h="1000759">
                <a:moveTo>
                  <a:pt x="3597655" y="493000"/>
                </a:moveTo>
                <a:lnTo>
                  <a:pt x="3584448" y="497801"/>
                </a:lnTo>
                <a:lnTo>
                  <a:pt x="3581019" y="505078"/>
                </a:lnTo>
                <a:lnTo>
                  <a:pt x="3585845" y="518273"/>
                </a:lnTo>
                <a:lnTo>
                  <a:pt x="3593084" y="521677"/>
                </a:lnTo>
                <a:lnTo>
                  <a:pt x="3606291" y="516889"/>
                </a:lnTo>
                <a:lnTo>
                  <a:pt x="3609721" y="509599"/>
                </a:lnTo>
                <a:lnTo>
                  <a:pt x="3604895" y="496417"/>
                </a:lnTo>
                <a:lnTo>
                  <a:pt x="3597655" y="493000"/>
                </a:lnTo>
                <a:close/>
              </a:path>
              <a:path w="4674870" h="1000759">
                <a:moveTo>
                  <a:pt x="3526154" y="518985"/>
                </a:moveTo>
                <a:lnTo>
                  <a:pt x="3512947" y="523569"/>
                </a:lnTo>
                <a:lnTo>
                  <a:pt x="3509391" y="530796"/>
                </a:lnTo>
                <a:lnTo>
                  <a:pt x="3513963" y="544054"/>
                </a:lnTo>
                <a:lnTo>
                  <a:pt x="3521202" y="547572"/>
                </a:lnTo>
                <a:lnTo>
                  <a:pt x="3534537" y="542988"/>
                </a:lnTo>
                <a:lnTo>
                  <a:pt x="3537966" y="535761"/>
                </a:lnTo>
                <a:lnTo>
                  <a:pt x="3533394" y="522503"/>
                </a:lnTo>
                <a:lnTo>
                  <a:pt x="3526154" y="518985"/>
                </a:lnTo>
                <a:close/>
              </a:path>
              <a:path w="4674870" h="1000759">
                <a:moveTo>
                  <a:pt x="3454146" y="543800"/>
                </a:moveTo>
                <a:lnTo>
                  <a:pt x="3440811" y="548385"/>
                </a:lnTo>
                <a:lnTo>
                  <a:pt x="3437382" y="555611"/>
                </a:lnTo>
                <a:lnTo>
                  <a:pt x="3441954" y="568883"/>
                </a:lnTo>
                <a:lnTo>
                  <a:pt x="3449192" y="572401"/>
                </a:lnTo>
                <a:lnTo>
                  <a:pt x="3462401" y="567816"/>
                </a:lnTo>
                <a:lnTo>
                  <a:pt x="3465957" y="560590"/>
                </a:lnTo>
                <a:lnTo>
                  <a:pt x="3461385" y="547318"/>
                </a:lnTo>
                <a:lnTo>
                  <a:pt x="3454146" y="543800"/>
                </a:lnTo>
                <a:close/>
              </a:path>
              <a:path w="4674870" h="1000759">
                <a:moveTo>
                  <a:pt x="3382137" y="568235"/>
                </a:moveTo>
                <a:lnTo>
                  <a:pt x="3375533" y="570420"/>
                </a:lnTo>
                <a:lnTo>
                  <a:pt x="3375405" y="570432"/>
                </a:lnTo>
                <a:lnTo>
                  <a:pt x="3368802" y="572617"/>
                </a:lnTo>
                <a:lnTo>
                  <a:pt x="3365119" y="579792"/>
                </a:lnTo>
                <a:lnTo>
                  <a:pt x="3367404" y="586460"/>
                </a:lnTo>
                <a:lnTo>
                  <a:pt x="3369564" y="593115"/>
                </a:lnTo>
                <a:lnTo>
                  <a:pt x="3376676" y="596747"/>
                </a:lnTo>
                <a:lnTo>
                  <a:pt x="3390011" y="592378"/>
                </a:lnTo>
                <a:lnTo>
                  <a:pt x="3393694" y="585202"/>
                </a:lnTo>
                <a:lnTo>
                  <a:pt x="3389376" y="571867"/>
                </a:lnTo>
                <a:lnTo>
                  <a:pt x="3382137" y="568235"/>
                </a:lnTo>
                <a:close/>
              </a:path>
              <a:path w="4674870" h="1000759">
                <a:moveTo>
                  <a:pt x="3309747" y="591933"/>
                </a:moveTo>
                <a:lnTo>
                  <a:pt x="3296285" y="596315"/>
                </a:lnTo>
                <a:lnTo>
                  <a:pt x="3292729" y="603490"/>
                </a:lnTo>
                <a:lnTo>
                  <a:pt x="3297047" y="616825"/>
                </a:lnTo>
                <a:lnTo>
                  <a:pt x="3304286" y="620458"/>
                </a:lnTo>
                <a:lnTo>
                  <a:pt x="3317621" y="616076"/>
                </a:lnTo>
                <a:lnTo>
                  <a:pt x="3321177" y="608901"/>
                </a:lnTo>
                <a:lnTo>
                  <a:pt x="3316859" y="595578"/>
                </a:lnTo>
                <a:lnTo>
                  <a:pt x="3309747" y="591933"/>
                </a:lnTo>
                <a:close/>
              </a:path>
              <a:path w="4674870" h="1000759">
                <a:moveTo>
                  <a:pt x="3237230" y="614870"/>
                </a:moveTo>
                <a:lnTo>
                  <a:pt x="3223768" y="619048"/>
                </a:lnTo>
                <a:lnTo>
                  <a:pt x="3220085" y="626173"/>
                </a:lnTo>
                <a:lnTo>
                  <a:pt x="3222117" y="632866"/>
                </a:lnTo>
                <a:lnTo>
                  <a:pt x="3224276" y="639558"/>
                </a:lnTo>
                <a:lnTo>
                  <a:pt x="3231388" y="643305"/>
                </a:lnTo>
                <a:lnTo>
                  <a:pt x="3237992" y="641209"/>
                </a:lnTo>
                <a:lnTo>
                  <a:pt x="3244723" y="639114"/>
                </a:lnTo>
                <a:lnTo>
                  <a:pt x="3248533" y="631989"/>
                </a:lnTo>
                <a:lnTo>
                  <a:pt x="3246374" y="625296"/>
                </a:lnTo>
                <a:lnTo>
                  <a:pt x="3244342" y="618603"/>
                </a:lnTo>
                <a:lnTo>
                  <a:pt x="3237230" y="614870"/>
                </a:lnTo>
                <a:close/>
              </a:path>
              <a:path w="4674870" h="1000759">
                <a:moveTo>
                  <a:pt x="3164586" y="637399"/>
                </a:moveTo>
                <a:lnTo>
                  <a:pt x="3151124" y="641400"/>
                </a:lnTo>
                <a:lnTo>
                  <a:pt x="3147314" y="648461"/>
                </a:lnTo>
                <a:lnTo>
                  <a:pt x="3149219" y="655179"/>
                </a:lnTo>
                <a:lnTo>
                  <a:pt x="3151251" y="661910"/>
                </a:lnTo>
                <a:lnTo>
                  <a:pt x="3158363" y="665746"/>
                </a:lnTo>
                <a:lnTo>
                  <a:pt x="3171825" y="661758"/>
                </a:lnTo>
                <a:lnTo>
                  <a:pt x="3175635" y="654684"/>
                </a:lnTo>
                <a:lnTo>
                  <a:pt x="3171571" y="641235"/>
                </a:lnTo>
                <a:lnTo>
                  <a:pt x="3164586" y="637399"/>
                </a:lnTo>
                <a:close/>
              </a:path>
              <a:path w="4674870" h="1000759">
                <a:moveTo>
                  <a:pt x="3091434" y="658875"/>
                </a:moveTo>
                <a:lnTo>
                  <a:pt x="3077972" y="662876"/>
                </a:lnTo>
                <a:lnTo>
                  <a:pt x="3074162" y="669937"/>
                </a:lnTo>
                <a:lnTo>
                  <a:pt x="3076067" y="676668"/>
                </a:lnTo>
                <a:lnTo>
                  <a:pt x="3078099" y="683386"/>
                </a:lnTo>
                <a:lnTo>
                  <a:pt x="3085211" y="687222"/>
                </a:lnTo>
                <a:lnTo>
                  <a:pt x="3098673" y="683234"/>
                </a:lnTo>
                <a:lnTo>
                  <a:pt x="3102483" y="676160"/>
                </a:lnTo>
                <a:lnTo>
                  <a:pt x="3100451" y="669442"/>
                </a:lnTo>
                <a:lnTo>
                  <a:pt x="3098546" y="662711"/>
                </a:lnTo>
                <a:lnTo>
                  <a:pt x="3091434" y="658875"/>
                </a:lnTo>
                <a:close/>
              </a:path>
              <a:path w="4674870" h="1000759">
                <a:moveTo>
                  <a:pt x="3018409" y="679906"/>
                </a:moveTo>
                <a:lnTo>
                  <a:pt x="3004820" y="683691"/>
                </a:lnTo>
                <a:lnTo>
                  <a:pt x="3000883" y="690689"/>
                </a:lnTo>
                <a:lnTo>
                  <a:pt x="3004693" y="704201"/>
                </a:lnTo>
                <a:lnTo>
                  <a:pt x="3011678" y="708151"/>
                </a:lnTo>
                <a:lnTo>
                  <a:pt x="3025267" y="704367"/>
                </a:lnTo>
                <a:lnTo>
                  <a:pt x="3029204" y="697356"/>
                </a:lnTo>
                <a:lnTo>
                  <a:pt x="3025394" y="683843"/>
                </a:lnTo>
                <a:lnTo>
                  <a:pt x="3018409" y="679906"/>
                </a:lnTo>
                <a:close/>
              </a:path>
              <a:path w="4674870" h="1000759">
                <a:moveTo>
                  <a:pt x="2944876" y="700315"/>
                </a:moveTo>
                <a:lnTo>
                  <a:pt x="2931414" y="704100"/>
                </a:lnTo>
                <a:lnTo>
                  <a:pt x="2927477" y="711110"/>
                </a:lnTo>
                <a:lnTo>
                  <a:pt x="2929382" y="717854"/>
                </a:lnTo>
                <a:lnTo>
                  <a:pt x="2931160" y="724610"/>
                </a:lnTo>
                <a:lnTo>
                  <a:pt x="2938272" y="728560"/>
                </a:lnTo>
                <a:lnTo>
                  <a:pt x="2951734" y="724775"/>
                </a:lnTo>
                <a:lnTo>
                  <a:pt x="2955671" y="717778"/>
                </a:lnTo>
                <a:lnTo>
                  <a:pt x="2953766" y="711021"/>
                </a:lnTo>
                <a:lnTo>
                  <a:pt x="2951988" y="704265"/>
                </a:lnTo>
                <a:lnTo>
                  <a:pt x="2944876" y="700315"/>
                </a:lnTo>
                <a:close/>
              </a:path>
              <a:path w="4674870" h="1000759">
                <a:moveTo>
                  <a:pt x="2871470" y="719848"/>
                </a:moveTo>
                <a:lnTo>
                  <a:pt x="2857881" y="723417"/>
                </a:lnTo>
                <a:lnTo>
                  <a:pt x="2853817" y="730363"/>
                </a:lnTo>
                <a:lnTo>
                  <a:pt x="2857373" y="743927"/>
                </a:lnTo>
                <a:lnTo>
                  <a:pt x="2864358" y="747978"/>
                </a:lnTo>
                <a:lnTo>
                  <a:pt x="2877947" y="744410"/>
                </a:lnTo>
                <a:lnTo>
                  <a:pt x="2882011" y="737463"/>
                </a:lnTo>
                <a:lnTo>
                  <a:pt x="2878455" y="723899"/>
                </a:lnTo>
                <a:lnTo>
                  <a:pt x="2871470" y="719848"/>
                </a:lnTo>
                <a:close/>
              </a:path>
              <a:path w="4674870" h="1000759">
                <a:moveTo>
                  <a:pt x="2797810" y="738987"/>
                </a:moveTo>
                <a:lnTo>
                  <a:pt x="2784221" y="742365"/>
                </a:lnTo>
                <a:lnTo>
                  <a:pt x="2780030" y="749248"/>
                </a:lnTo>
                <a:lnTo>
                  <a:pt x="2781808" y="756068"/>
                </a:lnTo>
                <a:lnTo>
                  <a:pt x="2783459" y="762875"/>
                </a:lnTo>
                <a:lnTo>
                  <a:pt x="2790317" y="767028"/>
                </a:lnTo>
                <a:lnTo>
                  <a:pt x="2803906" y="763650"/>
                </a:lnTo>
                <a:lnTo>
                  <a:pt x="2808097" y="756767"/>
                </a:lnTo>
                <a:lnTo>
                  <a:pt x="2804795" y="743140"/>
                </a:lnTo>
                <a:lnTo>
                  <a:pt x="2797810" y="738987"/>
                </a:lnTo>
                <a:close/>
              </a:path>
              <a:path w="4674870" h="1000759">
                <a:moveTo>
                  <a:pt x="2723896" y="757237"/>
                </a:moveTo>
                <a:lnTo>
                  <a:pt x="2710180" y="760615"/>
                </a:lnTo>
                <a:lnTo>
                  <a:pt x="2706116" y="767498"/>
                </a:lnTo>
                <a:lnTo>
                  <a:pt x="2709418" y="781113"/>
                </a:lnTo>
                <a:lnTo>
                  <a:pt x="2716276" y="785266"/>
                </a:lnTo>
                <a:lnTo>
                  <a:pt x="2729992" y="781887"/>
                </a:lnTo>
                <a:lnTo>
                  <a:pt x="2734056" y="775004"/>
                </a:lnTo>
                <a:lnTo>
                  <a:pt x="2730754" y="761390"/>
                </a:lnTo>
                <a:lnTo>
                  <a:pt x="2723896" y="757237"/>
                </a:lnTo>
                <a:close/>
              </a:path>
              <a:path w="4674870" h="1000759">
                <a:moveTo>
                  <a:pt x="2649982" y="774940"/>
                </a:moveTo>
                <a:lnTo>
                  <a:pt x="2636266" y="778103"/>
                </a:lnTo>
                <a:lnTo>
                  <a:pt x="2631948" y="784923"/>
                </a:lnTo>
                <a:lnTo>
                  <a:pt x="2633599" y="791755"/>
                </a:lnTo>
                <a:lnTo>
                  <a:pt x="2635123" y="798588"/>
                </a:lnTo>
                <a:lnTo>
                  <a:pt x="2641981" y="802855"/>
                </a:lnTo>
                <a:lnTo>
                  <a:pt x="2648712" y="801280"/>
                </a:lnTo>
                <a:lnTo>
                  <a:pt x="2655570" y="799693"/>
                </a:lnTo>
                <a:lnTo>
                  <a:pt x="2659888" y="792886"/>
                </a:lnTo>
                <a:lnTo>
                  <a:pt x="2658364" y="786040"/>
                </a:lnTo>
                <a:lnTo>
                  <a:pt x="2656713" y="779208"/>
                </a:lnTo>
                <a:lnTo>
                  <a:pt x="2649982" y="774940"/>
                </a:lnTo>
                <a:close/>
              </a:path>
              <a:path w="4674870" h="1000759">
                <a:moveTo>
                  <a:pt x="2575687" y="792035"/>
                </a:moveTo>
                <a:lnTo>
                  <a:pt x="2561971" y="795197"/>
                </a:lnTo>
                <a:lnTo>
                  <a:pt x="2557653" y="802017"/>
                </a:lnTo>
                <a:lnTo>
                  <a:pt x="2559304" y="808849"/>
                </a:lnTo>
                <a:lnTo>
                  <a:pt x="2560828" y="815682"/>
                </a:lnTo>
                <a:lnTo>
                  <a:pt x="2567686" y="819949"/>
                </a:lnTo>
                <a:lnTo>
                  <a:pt x="2581402" y="816787"/>
                </a:lnTo>
                <a:lnTo>
                  <a:pt x="2585593" y="809980"/>
                </a:lnTo>
                <a:lnTo>
                  <a:pt x="2584069" y="803134"/>
                </a:lnTo>
                <a:lnTo>
                  <a:pt x="2582418" y="796302"/>
                </a:lnTo>
                <a:lnTo>
                  <a:pt x="2575687" y="792035"/>
                </a:lnTo>
                <a:close/>
              </a:path>
              <a:path w="4674870" h="1000759">
                <a:moveTo>
                  <a:pt x="2501392" y="808227"/>
                </a:moveTo>
                <a:lnTo>
                  <a:pt x="2494534" y="809700"/>
                </a:lnTo>
                <a:lnTo>
                  <a:pt x="2487549" y="811186"/>
                </a:lnTo>
                <a:lnTo>
                  <a:pt x="2483231" y="817943"/>
                </a:lnTo>
                <a:lnTo>
                  <a:pt x="2484755" y="824801"/>
                </a:lnTo>
                <a:lnTo>
                  <a:pt x="2486152" y="831659"/>
                </a:lnTo>
                <a:lnTo>
                  <a:pt x="2493010" y="836015"/>
                </a:lnTo>
                <a:lnTo>
                  <a:pt x="2506726" y="833056"/>
                </a:lnTo>
                <a:lnTo>
                  <a:pt x="2511044" y="826312"/>
                </a:lnTo>
                <a:lnTo>
                  <a:pt x="2509520" y="819454"/>
                </a:lnTo>
                <a:lnTo>
                  <a:pt x="2508123" y="812596"/>
                </a:lnTo>
                <a:lnTo>
                  <a:pt x="2501392" y="808227"/>
                </a:lnTo>
                <a:close/>
              </a:path>
              <a:path w="4674870" h="1000759">
                <a:moveTo>
                  <a:pt x="2426970" y="824051"/>
                </a:moveTo>
                <a:lnTo>
                  <a:pt x="2413127" y="826820"/>
                </a:lnTo>
                <a:lnTo>
                  <a:pt x="2408682" y="833513"/>
                </a:lnTo>
                <a:lnTo>
                  <a:pt x="2411476" y="847267"/>
                </a:lnTo>
                <a:lnTo>
                  <a:pt x="2418207" y="851725"/>
                </a:lnTo>
                <a:lnTo>
                  <a:pt x="2431923" y="848956"/>
                </a:lnTo>
                <a:lnTo>
                  <a:pt x="2436368" y="842263"/>
                </a:lnTo>
                <a:lnTo>
                  <a:pt x="2434971" y="835392"/>
                </a:lnTo>
                <a:lnTo>
                  <a:pt x="2433701" y="828509"/>
                </a:lnTo>
                <a:lnTo>
                  <a:pt x="2426970" y="824051"/>
                </a:lnTo>
                <a:close/>
              </a:path>
              <a:path w="4674870" h="1000759">
                <a:moveTo>
                  <a:pt x="2352167" y="838961"/>
                </a:moveTo>
                <a:lnTo>
                  <a:pt x="2338451" y="841730"/>
                </a:lnTo>
                <a:lnTo>
                  <a:pt x="2334006" y="848423"/>
                </a:lnTo>
                <a:lnTo>
                  <a:pt x="2335403" y="855293"/>
                </a:lnTo>
                <a:lnTo>
                  <a:pt x="2336673" y="862177"/>
                </a:lnTo>
                <a:lnTo>
                  <a:pt x="2343404" y="866634"/>
                </a:lnTo>
                <a:lnTo>
                  <a:pt x="2357247" y="863866"/>
                </a:lnTo>
                <a:lnTo>
                  <a:pt x="2361692" y="857173"/>
                </a:lnTo>
                <a:lnTo>
                  <a:pt x="2358898" y="843419"/>
                </a:lnTo>
                <a:lnTo>
                  <a:pt x="2352167" y="838961"/>
                </a:lnTo>
                <a:close/>
              </a:path>
              <a:path w="4674870" h="1000759">
                <a:moveTo>
                  <a:pt x="2277491" y="853363"/>
                </a:moveTo>
                <a:lnTo>
                  <a:pt x="2263775" y="855941"/>
                </a:lnTo>
                <a:lnTo>
                  <a:pt x="2259203" y="862570"/>
                </a:lnTo>
                <a:lnTo>
                  <a:pt x="2261743" y="876358"/>
                </a:lnTo>
                <a:lnTo>
                  <a:pt x="2268347" y="880907"/>
                </a:lnTo>
                <a:lnTo>
                  <a:pt x="2275205" y="879623"/>
                </a:lnTo>
                <a:lnTo>
                  <a:pt x="2282190" y="878334"/>
                </a:lnTo>
                <a:lnTo>
                  <a:pt x="2286762" y="871702"/>
                </a:lnTo>
                <a:lnTo>
                  <a:pt x="2284222" y="857910"/>
                </a:lnTo>
                <a:lnTo>
                  <a:pt x="2277491" y="853363"/>
                </a:lnTo>
                <a:close/>
              </a:path>
              <a:path w="4674870" h="1000759">
                <a:moveTo>
                  <a:pt x="2202561" y="867193"/>
                </a:moveTo>
                <a:lnTo>
                  <a:pt x="2188718" y="869771"/>
                </a:lnTo>
                <a:lnTo>
                  <a:pt x="2184273" y="876397"/>
                </a:lnTo>
                <a:lnTo>
                  <a:pt x="2186813" y="890188"/>
                </a:lnTo>
                <a:lnTo>
                  <a:pt x="2193417" y="894737"/>
                </a:lnTo>
                <a:lnTo>
                  <a:pt x="2207260" y="892164"/>
                </a:lnTo>
                <a:lnTo>
                  <a:pt x="2211832" y="885532"/>
                </a:lnTo>
                <a:lnTo>
                  <a:pt x="2210435" y="878637"/>
                </a:lnTo>
                <a:lnTo>
                  <a:pt x="2209165" y="871740"/>
                </a:lnTo>
                <a:lnTo>
                  <a:pt x="2202561" y="867193"/>
                </a:lnTo>
                <a:close/>
              </a:path>
              <a:path w="4674870" h="1000759">
                <a:moveTo>
                  <a:pt x="2127631" y="880156"/>
                </a:moveTo>
                <a:lnTo>
                  <a:pt x="2113788" y="882507"/>
                </a:lnTo>
                <a:lnTo>
                  <a:pt x="2109216" y="889065"/>
                </a:lnTo>
                <a:lnTo>
                  <a:pt x="2111502" y="902894"/>
                </a:lnTo>
                <a:lnTo>
                  <a:pt x="2118106" y="907549"/>
                </a:lnTo>
                <a:lnTo>
                  <a:pt x="2131949" y="905198"/>
                </a:lnTo>
                <a:lnTo>
                  <a:pt x="2136521" y="898641"/>
                </a:lnTo>
                <a:lnTo>
                  <a:pt x="2134235" y="884811"/>
                </a:lnTo>
                <a:lnTo>
                  <a:pt x="2127631" y="880156"/>
                </a:lnTo>
                <a:close/>
              </a:path>
              <a:path w="4674870" h="1000759">
                <a:moveTo>
                  <a:pt x="2052701" y="892757"/>
                </a:moveTo>
                <a:lnTo>
                  <a:pt x="2038731" y="894910"/>
                </a:lnTo>
                <a:lnTo>
                  <a:pt x="2034032" y="901399"/>
                </a:lnTo>
                <a:lnTo>
                  <a:pt x="2035175" y="908331"/>
                </a:lnTo>
                <a:lnTo>
                  <a:pt x="2036191" y="915261"/>
                </a:lnTo>
                <a:lnTo>
                  <a:pt x="2042668" y="920010"/>
                </a:lnTo>
                <a:lnTo>
                  <a:pt x="2056511" y="917857"/>
                </a:lnTo>
                <a:lnTo>
                  <a:pt x="2061337" y="911368"/>
                </a:lnTo>
                <a:lnTo>
                  <a:pt x="2060194" y="904436"/>
                </a:lnTo>
                <a:lnTo>
                  <a:pt x="2059177" y="897504"/>
                </a:lnTo>
                <a:lnTo>
                  <a:pt x="2052701" y="892757"/>
                </a:lnTo>
                <a:close/>
              </a:path>
              <a:path w="4674870" h="1000759">
                <a:moveTo>
                  <a:pt x="1977389" y="904378"/>
                </a:moveTo>
                <a:lnTo>
                  <a:pt x="1963420" y="906530"/>
                </a:lnTo>
                <a:lnTo>
                  <a:pt x="1958720" y="913020"/>
                </a:lnTo>
                <a:lnTo>
                  <a:pt x="1959737" y="919952"/>
                </a:lnTo>
                <a:lnTo>
                  <a:pt x="1960880" y="926883"/>
                </a:lnTo>
                <a:lnTo>
                  <a:pt x="1967357" y="931632"/>
                </a:lnTo>
                <a:lnTo>
                  <a:pt x="1974214" y="930556"/>
                </a:lnTo>
                <a:lnTo>
                  <a:pt x="1974342" y="930552"/>
                </a:lnTo>
                <a:lnTo>
                  <a:pt x="1981200" y="929478"/>
                </a:lnTo>
                <a:lnTo>
                  <a:pt x="1986026" y="922988"/>
                </a:lnTo>
                <a:lnTo>
                  <a:pt x="1984883" y="916056"/>
                </a:lnTo>
                <a:lnTo>
                  <a:pt x="1983867" y="909126"/>
                </a:lnTo>
                <a:lnTo>
                  <a:pt x="1977389" y="904378"/>
                </a:lnTo>
                <a:close/>
              </a:path>
              <a:path w="4674870" h="1000759">
                <a:moveTo>
                  <a:pt x="1902079" y="915550"/>
                </a:moveTo>
                <a:lnTo>
                  <a:pt x="1895220" y="916529"/>
                </a:lnTo>
                <a:lnTo>
                  <a:pt x="1888236" y="917512"/>
                </a:lnTo>
                <a:lnTo>
                  <a:pt x="1883410" y="923934"/>
                </a:lnTo>
                <a:lnTo>
                  <a:pt x="1884299" y="930880"/>
                </a:lnTo>
                <a:lnTo>
                  <a:pt x="1885314" y="937827"/>
                </a:lnTo>
                <a:lnTo>
                  <a:pt x="1891792" y="942663"/>
                </a:lnTo>
                <a:lnTo>
                  <a:pt x="1898650" y="941684"/>
                </a:lnTo>
                <a:lnTo>
                  <a:pt x="1905635" y="940701"/>
                </a:lnTo>
                <a:lnTo>
                  <a:pt x="1910461" y="934277"/>
                </a:lnTo>
                <a:lnTo>
                  <a:pt x="1909572" y="927333"/>
                </a:lnTo>
                <a:lnTo>
                  <a:pt x="1908556" y="920387"/>
                </a:lnTo>
                <a:lnTo>
                  <a:pt x="1902079" y="915550"/>
                </a:lnTo>
                <a:close/>
              </a:path>
              <a:path w="4674870" h="1000759">
                <a:moveTo>
                  <a:pt x="1826641" y="926124"/>
                </a:moveTo>
                <a:lnTo>
                  <a:pt x="1812670" y="928085"/>
                </a:lnTo>
                <a:lnTo>
                  <a:pt x="1807845" y="934508"/>
                </a:lnTo>
                <a:lnTo>
                  <a:pt x="1809877" y="948400"/>
                </a:lnTo>
                <a:lnTo>
                  <a:pt x="1816227" y="953236"/>
                </a:lnTo>
                <a:lnTo>
                  <a:pt x="1830197" y="951275"/>
                </a:lnTo>
                <a:lnTo>
                  <a:pt x="1835023" y="944851"/>
                </a:lnTo>
                <a:lnTo>
                  <a:pt x="1834007" y="937906"/>
                </a:lnTo>
                <a:lnTo>
                  <a:pt x="1833118" y="930961"/>
                </a:lnTo>
                <a:lnTo>
                  <a:pt x="1826641" y="926124"/>
                </a:lnTo>
                <a:close/>
              </a:path>
              <a:path w="4674870" h="1000759">
                <a:moveTo>
                  <a:pt x="1751202" y="935841"/>
                </a:moveTo>
                <a:lnTo>
                  <a:pt x="1737233" y="937593"/>
                </a:lnTo>
                <a:lnTo>
                  <a:pt x="1732407" y="943943"/>
                </a:lnTo>
                <a:lnTo>
                  <a:pt x="1733169" y="950903"/>
                </a:lnTo>
                <a:lnTo>
                  <a:pt x="1734058" y="957862"/>
                </a:lnTo>
                <a:lnTo>
                  <a:pt x="1740408" y="962795"/>
                </a:lnTo>
                <a:lnTo>
                  <a:pt x="1754377" y="961044"/>
                </a:lnTo>
                <a:lnTo>
                  <a:pt x="1759331" y="954692"/>
                </a:lnTo>
                <a:lnTo>
                  <a:pt x="1757552" y="940774"/>
                </a:lnTo>
                <a:lnTo>
                  <a:pt x="1751202" y="935841"/>
                </a:lnTo>
                <a:close/>
              </a:path>
              <a:path w="4674870" h="1000759">
                <a:moveTo>
                  <a:pt x="1675764" y="945211"/>
                </a:moveTo>
                <a:lnTo>
                  <a:pt x="1661795" y="946773"/>
                </a:lnTo>
                <a:lnTo>
                  <a:pt x="1656714" y="953055"/>
                </a:lnTo>
                <a:lnTo>
                  <a:pt x="1657604" y="960025"/>
                </a:lnTo>
                <a:lnTo>
                  <a:pt x="1658366" y="966996"/>
                </a:lnTo>
                <a:lnTo>
                  <a:pt x="1664589" y="972015"/>
                </a:lnTo>
                <a:lnTo>
                  <a:pt x="1678558" y="970452"/>
                </a:lnTo>
                <a:lnTo>
                  <a:pt x="1683639" y="964169"/>
                </a:lnTo>
                <a:lnTo>
                  <a:pt x="1682750" y="957199"/>
                </a:lnTo>
                <a:lnTo>
                  <a:pt x="1681988" y="950228"/>
                </a:lnTo>
                <a:lnTo>
                  <a:pt x="1675764" y="945211"/>
                </a:lnTo>
                <a:close/>
              </a:path>
              <a:path w="4674870" h="1000759">
                <a:moveTo>
                  <a:pt x="1599946" y="953601"/>
                </a:moveTo>
                <a:lnTo>
                  <a:pt x="1585976" y="955165"/>
                </a:lnTo>
                <a:lnTo>
                  <a:pt x="1581023" y="961448"/>
                </a:lnTo>
                <a:lnTo>
                  <a:pt x="1582547" y="975388"/>
                </a:lnTo>
                <a:lnTo>
                  <a:pt x="1588897" y="980409"/>
                </a:lnTo>
                <a:lnTo>
                  <a:pt x="1602867" y="978845"/>
                </a:lnTo>
                <a:lnTo>
                  <a:pt x="1607820" y="972563"/>
                </a:lnTo>
                <a:lnTo>
                  <a:pt x="1606296" y="958622"/>
                </a:lnTo>
                <a:lnTo>
                  <a:pt x="1599946" y="953601"/>
                </a:lnTo>
                <a:close/>
              </a:path>
              <a:path w="4674870" h="1000759">
                <a:moveTo>
                  <a:pt x="1524381" y="961591"/>
                </a:moveTo>
                <a:lnTo>
                  <a:pt x="1510411" y="962931"/>
                </a:lnTo>
                <a:lnTo>
                  <a:pt x="1505331" y="969132"/>
                </a:lnTo>
                <a:lnTo>
                  <a:pt x="1506601" y="983097"/>
                </a:lnTo>
                <a:lnTo>
                  <a:pt x="1512824" y="988215"/>
                </a:lnTo>
                <a:lnTo>
                  <a:pt x="1526794" y="986875"/>
                </a:lnTo>
                <a:lnTo>
                  <a:pt x="1531874" y="980673"/>
                </a:lnTo>
                <a:lnTo>
                  <a:pt x="1530604" y="966709"/>
                </a:lnTo>
                <a:lnTo>
                  <a:pt x="1524381" y="961591"/>
                </a:lnTo>
                <a:close/>
              </a:path>
              <a:path w="4674870" h="1000759">
                <a:moveTo>
                  <a:pt x="1448562" y="968838"/>
                </a:moveTo>
                <a:lnTo>
                  <a:pt x="1434465" y="970178"/>
                </a:lnTo>
                <a:lnTo>
                  <a:pt x="1429385" y="976378"/>
                </a:lnTo>
                <a:lnTo>
                  <a:pt x="1430020" y="983360"/>
                </a:lnTo>
                <a:lnTo>
                  <a:pt x="1430782" y="990343"/>
                </a:lnTo>
                <a:lnTo>
                  <a:pt x="1436878" y="995461"/>
                </a:lnTo>
                <a:lnTo>
                  <a:pt x="1450975" y="994121"/>
                </a:lnTo>
                <a:lnTo>
                  <a:pt x="1456055" y="987919"/>
                </a:lnTo>
                <a:lnTo>
                  <a:pt x="1455420" y="980937"/>
                </a:lnTo>
                <a:lnTo>
                  <a:pt x="1454658" y="973954"/>
                </a:lnTo>
                <a:lnTo>
                  <a:pt x="1448562" y="968838"/>
                </a:lnTo>
                <a:close/>
              </a:path>
              <a:path w="4674870" h="1000759">
                <a:moveTo>
                  <a:pt x="1372743" y="975373"/>
                </a:moveTo>
                <a:lnTo>
                  <a:pt x="1358773" y="976514"/>
                </a:lnTo>
                <a:lnTo>
                  <a:pt x="1353566" y="982643"/>
                </a:lnTo>
                <a:lnTo>
                  <a:pt x="1354074" y="989634"/>
                </a:lnTo>
                <a:lnTo>
                  <a:pt x="1354709" y="996624"/>
                </a:lnTo>
                <a:lnTo>
                  <a:pt x="1359074" y="1000353"/>
                </a:lnTo>
                <a:lnTo>
                  <a:pt x="1375060" y="1000353"/>
                </a:lnTo>
                <a:lnTo>
                  <a:pt x="1379982" y="994561"/>
                </a:lnTo>
                <a:lnTo>
                  <a:pt x="1379474" y="987570"/>
                </a:lnTo>
                <a:lnTo>
                  <a:pt x="1378839" y="980579"/>
                </a:lnTo>
                <a:lnTo>
                  <a:pt x="1372743" y="975373"/>
                </a:lnTo>
                <a:close/>
              </a:path>
              <a:path w="4674870" h="1000759">
                <a:moveTo>
                  <a:pt x="1296924" y="981586"/>
                </a:moveTo>
                <a:lnTo>
                  <a:pt x="1282954" y="982530"/>
                </a:lnTo>
                <a:lnTo>
                  <a:pt x="1277620" y="988584"/>
                </a:lnTo>
                <a:lnTo>
                  <a:pt x="1278474" y="1000353"/>
                </a:lnTo>
                <a:lnTo>
                  <a:pt x="1303880" y="1000353"/>
                </a:lnTo>
                <a:lnTo>
                  <a:pt x="1303528" y="993877"/>
                </a:lnTo>
                <a:lnTo>
                  <a:pt x="1303020" y="986879"/>
                </a:lnTo>
                <a:lnTo>
                  <a:pt x="1296924" y="981586"/>
                </a:lnTo>
                <a:close/>
              </a:path>
              <a:path w="4674870" h="1000759">
                <a:moveTo>
                  <a:pt x="1220901" y="986679"/>
                </a:moveTo>
                <a:lnTo>
                  <a:pt x="1206881" y="987622"/>
                </a:lnTo>
                <a:lnTo>
                  <a:pt x="1201585" y="993676"/>
                </a:lnTo>
                <a:lnTo>
                  <a:pt x="1202033" y="1000353"/>
                </a:lnTo>
                <a:lnTo>
                  <a:pt x="1227512" y="1000353"/>
                </a:lnTo>
                <a:lnTo>
                  <a:pt x="1226947" y="991972"/>
                </a:lnTo>
                <a:lnTo>
                  <a:pt x="1220901" y="986679"/>
                </a:lnTo>
                <a:close/>
              </a:path>
              <a:path w="4674870" h="1000759">
                <a:moveTo>
                  <a:pt x="1145006" y="991501"/>
                </a:moveTo>
                <a:lnTo>
                  <a:pt x="1130973" y="992247"/>
                </a:lnTo>
                <a:lnTo>
                  <a:pt x="1125601" y="998226"/>
                </a:lnTo>
                <a:lnTo>
                  <a:pt x="1125712" y="1000353"/>
                </a:lnTo>
                <a:lnTo>
                  <a:pt x="1151171" y="1000353"/>
                </a:lnTo>
                <a:lnTo>
                  <a:pt x="1150988" y="996878"/>
                </a:lnTo>
                <a:lnTo>
                  <a:pt x="1145006" y="991501"/>
                </a:lnTo>
                <a:close/>
              </a:path>
              <a:path w="4674870" h="1000759">
                <a:moveTo>
                  <a:pt x="1068882" y="995523"/>
                </a:moveTo>
                <a:lnTo>
                  <a:pt x="1054849" y="996268"/>
                </a:lnTo>
                <a:lnTo>
                  <a:pt x="1051179" y="1000353"/>
                </a:lnTo>
                <a:lnTo>
                  <a:pt x="1074256" y="1000353"/>
                </a:lnTo>
                <a:lnTo>
                  <a:pt x="1068882" y="995523"/>
                </a:lnTo>
                <a:close/>
              </a:path>
              <a:path w="4674870" h="1000759">
                <a:moveTo>
                  <a:pt x="992924" y="998933"/>
                </a:moveTo>
                <a:lnTo>
                  <a:pt x="978890" y="999471"/>
                </a:lnTo>
                <a:lnTo>
                  <a:pt x="978072" y="1000353"/>
                </a:lnTo>
                <a:lnTo>
                  <a:pt x="994458" y="1000353"/>
                </a:lnTo>
                <a:lnTo>
                  <a:pt x="992924" y="998933"/>
                </a:lnTo>
                <a:close/>
              </a:path>
              <a:path w="4674870" h="1000759">
                <a:moveTo>
                  <a:pt x="217830" y="997509"/>
                </a:moveTo>
                <a:lnTo>
                  <a:pt x="214765" y="1000353"/>
                </a:lnTo>
                <a:lnTo>
                  <a:pt x="234017" y="1000353"/>
                </a:lnTo>
                <a:lnTo>
                  <a:pt x="231876" y="998041"/>
                </a:lnTo>
                <a:lnTo>
                  <a:pt x="217830" y="997509"/>
                </a:lnTo>
                <a:close/>
              </a:path>
              <a:path w="4674870" h="1000759">
                <a:moveTo>
                  <a:pt x="141909" y="993458"/>
                </a:moveTo>
                <a:lnTo>
                  <a:pt x="135928" y="998833"/>
                </a:lnTo>
                <a:lnTo>
                  <a:pt x="135848" y="1000353"/>
                </a:lnTo>
                <a:lnTo>
                  <a:pt x="161306" y="1000353"/>
                </a:lnTo>
                <a:lnTo>
                  <a:pt x="161315" y="1000186"/>
                </a:lnTo>
                <a:lnTo>
                  <a:pt x="155943" y="994206"/>
                </a:lnTo>
                <a:lnTo>
                  <a:pt x="141909" y="993458"/>
                </a:lnTo>
                <a:close/>
              </a:path>
              <a:path w="4674870" h="1000759">
                <a:moveTo>
                  <a:pt x="66009" y="989177"/>
                </a:moveTo>
                <a:lnTo>
                  <a:pt x="59942" y="994455"/>
                </a:lnTo>
                <a:lnTo>
                  <a:pt x="59533" y="1000353"/>
                </a:lnTo>
                <a:lnTo>
                  <a:pt x="85019" y="1000353"/>
                </a:lnTo>
                <a:lnTo>
                  <a:pt x="85305" y="996217"/>
                </a:lnTo>
                <a:lnTo>
                  <a:pt x="80029" y="990151"/>
                </a:lnTo>
                <a:lnTo>
                  <a:pt x="66009" y="989177"/>
                </a:lnTo>
                <a:close/>
              </a:path>
              <a:path w="4674870" h="1000759">
                <a:moveTo>
                  <a:pt x="0" y="984661"/>
                </a:moveTo>
                <a:lnTo>
                  <a:pt x="0" y="1000353"/>
                </a:lnTo>
                <a:lnTo>
                  <a:pt x="8610" y="1000353"/>
                </a:lnTo>
                <a:lnTo>
                  <a:pt x="9260" y="991004"/>
                </a:lnTo>
                <a:lnTo>
                  <a:pt x="3982" y="984937"/>
                </a:lnTo>
                <a:lnTo>
                  <a:pt x="0" y="984661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0844" y="2486025"/>
            <a:ext cx="4678680" cy="628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2321" y="2238502"/>
            <a:ext cx="3280156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237" y="3996232"/>
            <a:ext cx="11221085" cy="432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7990" y="9258554"/>
            <a:ext cx="2806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320" y="7917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1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1" y="9753596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965692" y="0"/>
            <a:ext cx="4018788" cy="6458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832" y="705612"/>
            <a:ext cx="1705356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8020" y="669036"/>
            <a:ext cx="1588008" cy="113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8696" y="1626616"/>
            <a:ext cx="7435596" cy="5258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1348" y="2884932"/>
            <a:ext cx="2135505" cy="2135505"/>
          </a:xfrm>
          <a:custGeom>
            <a:avLst/>
            <a:gdLst/>
            <a:ahLst/>
            <a:cxnLst/>
            <a:rect l="l" t="t" r="r" b="b"/>
            <a:pathLst>
              <a:path w="2135504" h="2135504">
                <a:moveTo>
                  <a:pt x="0" y="1067562"/>
                </a:moveTo>
                <a:lnTo>
                  <a:pt x="1040" y="1020003"/>
                </a:lnTo>
                <a:lnTo>
                  <a:pt x="4131" y="972978"/>
                </a:lnTo>
                <a:lnTo>
                  <a:pt x="9230" y="926530"/>
                </a:lnTo>
                <a:lnTo>
                  <a:pt x="16293" y="880701"/>
                </a:lnTo>
                <a:lnTo>
                  <a:pt x="25278" y="835536"/>
                </a:lnTo>
                <a:lnTo>
                  <a:pt x="36140" y="791077"/>
                </a:lnTo>
                <a:lnTo>
                  <a:pt x="48836" y="747369"/>
                </a:lnTo>
                <a:lnTo>
                  <a:pt x="63323" y="704454"/>
                </a:lnTo>
                <a:lnTo>
                  <a:pt x="79558" y="662375"/>
                </a:lnTo>
                <a:lnTo>
                  <a:pt x="97497" y="621177"/>
                </a:lnTo>
                <a:lnTo>
                  <a:pt x="117097" y="580903"/>
                </a:lnTo>
                <a:lnTo>
                  <a:pt x="138315" y="541595"/>
                </a:lnTo>
                <a:lnTo>
                  <a:pt x="161106" y="503297"/>
                </a:lnTo>
                <a:lnTo>
                  <a:pt x="185428" y="466053"/>
                </a:lnTo>
                <a:lnTo>
                  <a:pt x="211238" y="429907"/>
                </a:lnTo>
                <a:lnTo>
                  <a:pt x="238491" y="394900"/>
                </a:lnTo>
                <a:lnTo>
                  <a:pt x="267145" y="361077"/>
                </a:lnTo>
                <a:lnTo>
                  <a:pt x="297157" y="328482"/>
                </a:lnTo>
                <a:lnTo>
                  <a:pt x="328482" y="297157"/>
                </a:lnTo>
                <a:lnTo>
                  <a:pt x="361077" y="267145"/>
                </a:lnTo>
                <a:lnTo>
                  <a:pt x="394900" y="238491"/>
                </a:lnTo>
                <a:lnTo>
                  <a:pt x="429907" y="211238"/>
                </a:lnTo>
                <a:lnTo>
                  <a:pt x="466053" y="185428"/>
                </a:lnTo>
                <a:lnTo>
                  <a:pt x="503297" y="161106"/>
                </a:lnTo>
                <a:lnTo>
                  <a:pt x="541595" y="138315"/>
                </a:lnTo>
                <a:lnTo>
                  <a:pt x="580903" y="117097"/>
                </a:lnTo>
                <a:lnTo>
                  <a:pt x="621177" y="97497"/>
                </a:lnTo>
                <a:lnTo>
                  <a:pt x="662375" y="79558"/>
                </a:lnTo>
                <a:lnTo>
                  <a:pt x="704454" y="63323"/>
                </a:lnTo>
                <a:lnTo>
                  <a:pt x="747369" y="48836"/>
                </a:lnTo>
                <a:lnTo>
                  <a:pt x="791077" y="36140"/>
                </a:lnTo>
                <a:lnTo>
                  <a:pt x="835536" y="25278"/>
                </a:lnTo>
                <a:lnTo>
                  <a:pt x="880701" y="16293"/>
                </a:lnTo>
                <a:lnTo>
                  <a:pt x="926530" y="9230"/>
                </a:lnTo>
                <a:lnTo>
                  <a:pt x="972978" y="4131"/>
                </a:lnTo>
                <a:lnTo>
                  <a:pt x="1020003" y="1040"/>
                </a:lnTo>
                <a:lnTo>
                  <a:pt x="1067562" y="0"/>
                </a:lnTo>
                <a:lnTo>
                  <a:pt x="1115120" y="1040"/>
                </a:lnTo>
                <a:lnTo>
                  <a:pt x="1162145" y="4131"/>
                </a:lnTo>
                <a:lnTo>
                  <a:pt x="1208593" y="9230"/>
                </a:lnTo>
                <a:lnTo>
                  <a:pt x="1254422" y="16293"/>
                </a:lnTo>
                <a:lnTo>
                  <a:pt x="1299587" y="25278"/>
                </a:lnTo>
                <a:lnTo>
                  <a:pt x="1344046" y="36140"/>
                </a:lnTo>
                <a:lnTo>
                  <a:pt x="1387754" y="48836"/>
                </a:lnTo>
                <a:lnTo>
                  <a:pt x="1430669" y="63323"/>
                </a:lnTo>
                <a:lnTo>
                  <a:pt x="1472748" y="79558"/>
                </a:lnTo>
                <a:lnTo>
                  <a:pt x="1513946" y="97497"/>
                </a:lnTo>
                <a:lnTo>
                  <a:pt x="1554220" y="117097"/>
                </a:lnTo>
                <a:lnTo>
                  <a:pt x="1593528" y="138315"/>
                </a:lnTo>
                <a:lnTo>
                  <a:pt x="1631826" y="161106"/>
                </a:lnTo>
                <a:lnTo>
                  <a:pt x="1669070" y="185428"/>
                </a:lnTo>
                <a:lnTo>
                  <a:pt x="1705216" y="211238"/>
                </a:lnTo>
                <a:lnTo>
                  <a:pt x="1740223" y="238491"/>
                </a:lnTo>
                <a:lnTo>
                  <a:pt x="1774046" y="267145"/>
                </a:lnTo>
                <a:lnTo>
                  <a:pt x="1806641" y="297157"/>
                </a:lnTo>
                <a:lnTo>
                  <a:pt x="1837966" y="328482"/>
                </a:lnTo>
                <a:lnTo>
                  <a:pt x="1867978" y="361077"/>
                </a:lnTo>
                <a:lnTo>
                  <a:pt x="1896632" y="394900"/>
                </a:lnTo>
                <a:lnTo>
                  <a:pt x="1923885" y="429907"/>
                </a:lnTo>
                <a:lnTo>
                  <a:pt x="1949695" y="466053"/>
                </a:lnTo>
                <a:lnTo>
                  <a:pt x="1974017" y="503297"/>
                </a:lnTo>
                <a:lnTo>
                  <a:pt x="1996808" y="541595"/>
                </a:lnTo>
                <a:lnTo>
                  <a:pt x="2018026" y="580903"/>
                </a:lnTo>
                <a:lnTo>
                  <a:pt x="2037626" y="621177"/>
                </a:lnTo>
                <a:lnTo>
                  <a:pt x="2055565" y="662375"/>
                </a:lnTo>
                <a:lnTo>
                  <a:pt x="2071800" y="704454"/>
                </a:lnTo>
                <a:lnTo>
                  <a:pt x="2086287" y="747369"/>
                </a:lnTo>
                <a:lnTo>
                  <a:pt x="2098983" y="791077"/>
                </a:lnTo>
                <a:lnTo>
                  <a:pt x="2109845" y="835536"/>
                </a:lnTo>
                <a:lnTo>
                  <a:pt x="2118830" y="880701"/>
                </a:lnTo>
                <a:lnTo>
                  <a:pt x="2125893" y="926530"/>
                </a:lnTo>
                <a:lnTo>
                  <a:pt x="2130992" y="972978"/>
                </a:lnTo>
                <a:lnTo>
                  <a:pt x="2134083" y="1020003"/>
                </a:lnTo>
                <a:lnTo>
                  <a:pt x="2135124" y="1067562"/>
                </a:lnTo>
                <a:lnTo>
                  <a:pt x="2134083" y="1115120"/>
                </a:lnTo>
                <a:lnTo>
                  <a:pt x="2130992" y="1162145"/>
                </a:lnTo>
                <a:lnTo>
                  <a:pt x="2125893" y="1208593"/>
                </a:lnTo>
                <a:lnTo>
                  <a:pt x="2118830" y="1254422"/>
                </a:lnTo>
                <a:lnTo>
                  <a:pt x="2109845" y="1299587"/>
                </a:lnTo>
                <a:lnTo>
                  <a:pt x="2098983" y="1344046"/>
                </a:lnTo>
                <a:lnTo>
                  <a:pt x="2086287" y="1387754"/>
                </a:lnTo>
                <a:lnTo>
                  <a:pt x="2071800" y="1430669"/>
                </a:lnTo>
                <a:lnTo>
                  <a:pt x="2055565" y="1472748"/>
                </a:lnTo>
                <a:lnTo>
                  <a:pt x="2037626" y="1513946"/>
                </a:lnTo>
                <a:lnTo>
                  <a:pt x="2018026" y="1554220"/>
                </a:lnTo>
                <a:lnTo>
                  <a:pt x="1996808" y="1593528"/>
                </a:lnTo>
                <a:lnTo>
                  <a:pt x="1974017" y="1631826"/>
                </a:lnTo>
                <a:lnTo>
                  <a:pt x="1949695" y="1669070"/>
                </a:lnTo>
                <a:lnTo>
                  <a:pt x="1923885" y="1705216"/>
                </a:lnTo>
                <a:lnTo>
                  <a:pt x="1896632" y="1740223"/>
                </a:lnTo>
                <a:lnTo>
                  <a:pt x="1867978" y="1774046"/>
                </a:lnTo>
                <a:lnTo>
                  <a:pt x="1837966" y="1806641"/>
                </a:lnTo>
                <a:lnTo>
                  <a:pt x="1806641" y="1837966"/>
                </a:lnTo>
                <a:lnTo>
                  <a:pt x="1774046" y="1867978"/>
                </a:lnTo>
                <a:lnTo>
                  <a:pt x="1740223" y="1896632"/>
                </a:lnTo>
                <a:lnTo>
                  <a:pt x="1705216" y="1923885"/>
                </a:lnTo>
                <a:lnTo>
                  <a:pt x="1669070" y="1949695"/>
                </a:lnTo>
                <a:lnTo>
                  <a:pt x="1631826" y="1974017"/>
                </a:lnTo>
                <a:lnTo>
                  <a:pt x="1593528" y="1996808"/>
                </a:lnTo>
                <a:lnTo>
                  <a:pt x="1554220" y="2018026"/>
                </a:lnTo>
                <a:lnTo>
                  <a:pt x="1513946" y="2037626"/>
                </a:lnTo>
                <a:lnTo>
                  <a:pt x="1472748" y="2055565"/>
                </a:lnTo>
                <a:lnTo>
                  <a:pt x="1430669" y="2071800"/>
                </a:lnTo>
                <a:lnTo>
                  <a:pt x="1387754" y="2086287"/>
                </a:lnTo>
                <a:lnTo>
                  <a:pt x="1344046" y="2098983"/>
                </a:lnTo>
                <a:lnTo>
                  <a:pt x="1299587" y="2109845"/>
                </a:lnTo>
                <a:lnTo>
                  <a:pt x="1254422" y="2118830"/>
                </a:lnTo>
                <a:lnTo>
                  <a:pt x="1208593" y="2125893"/>
                </a:lnTo>
                <a:lnTo>
                  <a:pt x="1162145" y="2130992"/>
                </a:lnTo>
                <a:lnTo>
                  <a:pt x="1115120" y="2134083"/>
                </a:lnTo>
                <a:lnTo>
                  <a:pt x="1067562" y="2135124"/>
                </a:lnTo>
                <a:lnTo>
                  <a:pt x="1020003" y="2134083"/>
                </a:lnTo>
                <a:lnTo>
                  <a:pt x="972978" y="2130992"/>
                </a:lnTo>
                <a:lnTo>
                  <a:pt x="926530" y="2125893"/>
                </a:lnTo>
                <a:lnTo>
                  <a:pt x="880701" y="2118830"/>
                </a:lnTo>
                <a:lnTo>
                  <a:pt x="835536" y="2109845"/>
                </a:lnTo>
                <a:lnTo>
                  <a:pt x="791077" y="2098983"/>
                </a:lnTo>
                <a:lnTo>
                  <a:pt x="747369" y="2086287"/>
                </a:lnTo>
                <a:lnTo>
                  <a:pt x="704454" y="2071800"/>
                </a:lnTo>
                <a:lnTo>
                  <a:pt x="662375" y="2055565"/>
                </a:lnTo>
                <a:lnTo>
                  <a:pt x="621177" y="2037626"/>
                </a:lnTo>
                <a:lnTo>
                  <a:pt x="580903" y="2018026"/>
                </a:lnTo>
                <a:lnTo>
                  <a:pt x="541595" y="1996808"/>
                </a:lnTo>
                <a:lnTo>
                  <a:pt x="503297" y="1974017"/>
                </a:lnTo>
                <a:lnTo>
                  <a:pt x="466053" y="1949695"/>
                </a:lnTo>
                <a:lnTo>
                  <a:pt x="429907" y="1923885"/>
                </a:lnTo>
                <a:lnTo>
                  <a:pt x="394900" y="1896632"/>
                </a:lnTo>
                <a:lnTo>
                  <a:pt x="361077" y="1867978"/>
                </a:lnTo>
                <a:lnTo>
                  <a:pt x="328482" y="1837966"/>
                </a:lnTo>
                <a:lnTo>
                  <a:pt x="297157" y="1806641"/>
                </a:lnTo>
                <a:lnTo>
                  <a:pt x="267145" y="1774046"/>
                </a:lnTo>
                <a:lnTo>
                  <a:pt x="238491" y="1740223"/>
                </a:lnTo>
                <a:lnTo>
                  <a:pt x="211238" y="1705216"/>
                </a:lnTo>
                <a:lnTo>
                  <a:pt x="185428" y="1669070"/>
                </a:lnTo>
                <a:lnTo>
                  <a:pt x="161106" y="1631826"/>
                </a:lnTo>
                <a:lnTo>
                  <a:pt x="138315" y="1593528"/>
                </a:lnTo>
                <a:lnTo>
                  <a:pt x="117097" y="1554220"/>
                </a:lnTo>
                <a:lnTo>
                  <a:pt x="97497" y="1513946"/>
                </a:lnTo>
                <a:lnTo>
                  <a:pt x="79558" y="1472748"/>
                </a:lnTo>
                <a:lnTo>
                  <a:pt x="63323" y="1430669"/>
                </a:lnTo>
                <a:lnTo>
                  <a:pt x="48836" y="1387754"/>
                </a:lnTo>
                <a:lnTo>
                  <a:pt x="36140" y="1344046"/>
                </a:lnTo>
                <a:lnTo>
                  <a:pt x="25278" y="1299587"/>
                </a:lnTo>
                <a:lnTo>
                  <a:pt x="16293" y="1254422"/>
                </a:lnTo>
                <a:lnTo>
                  <a:pt x="9230" y="1208593"/>
                </a:lnTo>
                <a:lnTo>
                  <a:pt x="4131" y="1162145"/>
                </a:lnTo>
                <a:lnTo>
                  <a:pt x="1040" y="1115120"/>
                </a:lnTo>
                <a:lnTo>
                  <a:pt x="0" y="10675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928361" y="1874266"/>
            <a:ext cx="1390650" cy="1390650"/>
            <a:chOff x="4928361" y="1874266"/>
            <a:chExt cx="1390650" cy="1390650"/>
          </a:xfrm>
        </p:grpSpPr>
        <p:sp>
          <p:nvSpPr>
            <p:cNvPr id="9" name="object 9"/>
            <p:cNvSpPr/>
            <p:nvPr/>
          </p:nvSpPr>
          <p:spPr>
            <a:xfrm>
              <a:off x="5015483" y="1961388"/>
              <a:ext cx="1216152" cy="12161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4711" y="1880616"/>
              <a:ext cx="1377950" cy="1377950"/>
            </a:xfrm>
            <a:custGeom>
              <a:avLst/>
              <a:gdLst/>
              <a:ahLst/>
              <a:cxnLst/>
              <a:rect l="l" t="t" r="r" b="b"/>
              <a:pathLst>
                <a:path w="1377950" h="1377950">
                  <a:moveTo>
                    <a:pt x="0" y="688848"/>
                  </a:moveTo>
                  <a:lnTo>
                    <a:pt x="1588" y="641679"/>
                  </a:lnTo>
                  <a:lnTo>
                    <a:pt x="6287" y="595364"/>
                  </a:lnTo>
                  <a:lnTo>
                    <a:pt x="13992" y="550006"/>
                  </a:lnTo>
                  <a:lnTo>
                    <a:pt x="24602" y="505706"/>
                  </a:lnTo>
                  <a:lnTo>
                    <a:pt x="38014" y="462569"/>
                  </a:lnTo>
                  <a:lnTo>
                    <a:pt x="54125" y="420695"/>
                  </a:lnTo>
                  <a:lnTo>
                    <a:pt x="72833" y="380188"/>
                  </a:lnTo>
                  <a:lnTo>
                    <a:pt x="94036" y="341150"/>
                  </a:lnTo>
                  <a:lnTo>
                    <a:pt x="117630" y="303683"/>
                  </a:lnTo>
                  <a:lnTo>
                    <a:pt x="143514" y="267891"/>
                  </a:lnTo>
                  <a:lnTo>
                    <a:pt x="171584" y="233875"/>
                  </a:lnTo>
                  <a:lnTo>
                    <a:pt x="201739" y="201739"/>
                  </a:lnTo>
                  <a:lnTo>
                    <a:pt x="233875" y="171584"/>
                  </a:lnTo>
                  <a:lnTo>
                    <a:pt x="267891" y="143514"/>
                  </a:lnTo>
                  <a:lnTo>
                    <a:pt x="303683" y="117630"/>
                  </a:lnTo>
                  <a:lnTo>
                    <a:pt x="341150" y="94036"/>
                  </a:lnTo>
                  <a:lnTo>
                    <a:pt x="380188" y="72833"/>
                  </a:lnTo>
                  <a:lnTo>
                    <a:pt x="420695" y="54125"/>
                  </a:lnTo>
                  <a:lnTo>
                    <a:pt x="462569" y="38014"/>
                  </a:lnTo>
                  <a:lnTo>
                    <a:pt x="505706" y="24602"/>
                  </a:lnTo>
                  <a:lnTo>
                    <a:pt x="550006" y="13992"/>
                  </a:lnTo>
                  <a:lnTo>
                    <a:pt x="595364" y="6287"/>
                  </a:lnTo>
                  <a:lnTo>
                    <a:pt x="641679" y="1588"/>
                  </a:lnTo>
                  <a:lnTo>
                    <a:pt x="688848" y="0"/>
                  </a:lnTo>
                  <a:lnTo>
                    <a:pt x="736016" y="1588"/>
                  </a:lnTo>
                  <a:lnTo>
                    <a:pt x="782331" y="6287"/>
                  </a:lnTo>
                  <a:lnTo>
                    <a:pt x="827689" y="13992"/>
                  </a:lnTo>
                  <a:lnTo>
                    <a:pt x="871989" y="24602"/>
                  </a:lnTo>
                  <a:lnTo>
                    <a:pt x="915126" y="38014"/>
                  </a:lnTo>
                  <a:lnTo>
                    <a:pt x="957000" y="54125"/>
                  </a:lnTo>
                  <a:lnTo>
                    <a:pt x="997507" y="72833"/>
                  </a:lnTo>
                  <a:lnTo>
                    <a:pt x="1036545" y="94036"/>
                  </a:lnTo>
                  <a:lnTo>
                    <a:pt x="1074012" y="117630"/>
                  </a:lnTo>
                  <a:lnTo>
                    <a:pt x="1109804" y="143514"/>
                  </a:lnTo>
                  <a:lnTo>
                    <a:pt x="1143820" y="171584"/>
                  </a:lnTo>
                  <a:lnTo>
                    <a:pt x="1175956" y="201739"/>
                  </a:lnTo>
                  <a:lnTo>
                    <a:pt x="1206111" y="233875"/>
                  </a:lnTo>
                  <a:lnTo>
                    <a:pt x="1234181" y="267891"/>
                  </a:lnTo>
                  <a:lnTo>
                    <a:pt x="1260065" y="303683"/>
                  </a:lnTo>
                  <a:lnTo>
                    <a:pt x="1283659" y="341150"/>
                  </a:lnTo>
                  <a:lnTo>
                    <a:pt x="1304862" y="380188"/>
                  </a:lnTo>
                  <a:lnTo>
                    <a:pt x="1323570" y="420695"/>
                  </a:lnTo>
                  <a:lnTo>
                    <a:pt x="1339681" y="462569"/>
                  </a:lnTo>
                  <a:lnTo>
                    <a:pt x="1353093" y="505706"/>
                  </a:lnTo>
                  <a:lnTo>
                    <a:pt x="1363703" y="550006"/>
                  </a:lnTo>
                  <a:lnTo>
                    <a:pt x="1371408" y="595364"/>
                  </a:lnTo>
                  <a:lnTo>
                    <a:pt x="1376107" y="641679"/>
                  </a:lnTo>
                  <a:lnTo>
                    <a:pt x="1377696" y="688848"/>
                  </a:lnTo>
                  <a:lnTo>
                    <a:pt x="1376107" y="736016"/>
                  </a:lnTo>
                  <a:lnTo>
                    <a:pt x="1371408" y="782331"/>
                  </a:lnTo>
                  <a:lnTo>
                    <a:pt x="1363703" y="827689"/>
                  </a:lnTo>
                  <a:lnTo>
                    <a:pt x="1353093" y="871989"/>
                  </a:lnTo>
                  <a:lnTo>
                    <a:pt x="1339681" y="915126"/>
                  </a:lnTo>
                  <a:lnTo>
                    <a:pt x="1323570" y="957000"/>
                  </a:lnTo>
                  <a:lnTo>
                    <a:pt x="1304862" y="997507"/>
                  </a:lnTo>
                  <a:lnTo>
                    <a:pt x="1283659" y="1036545"/>
                  </a:lnTo>
                  <a:lnTo>
                    <a:pt x="1260065" y="1074012"/>
                  </a:lnTo>
                  <a:lnTo>
                    <a:pt x="1234181" y="1109804"/>
                  </a:lnTo>
                  <a:lnTo>
                    <a:pt x="1206111" y="1143820"/>
                  </a:lnTo>
                  <a:lnTo>
                    <a:pt x="1175956" y="1175956"/>
                  </a:lnTo>
                  <a:lnTo>
                    <a:pt x="1143820" y="1206111"/>
                  </a:lnTo>
                  <a:lnTo>
                    <a:pt x="1109804" y="1234181"/>
                  </a:lnTo>
                  <a:lnTo>
                    <a:pt x="1074012" y="1260065"/>
                  </a:lnTo>
                  <a:lnTo>
                    <a:pt x="1036545" y="1283659"/>
                  </a:lnTo>
                  <a:lnTo>
                    <a:pt x="997507" y="1304862"/>
                  </a:lnTo>
                  <a:lnTo>
                    <a:pt x="957000" y="1323570"/>
                  </a:lnTo>
                  <a:lnTo>
                    <a:pt x="915126" y="1339681"/>
                  </a:lnTo>
                  <a:lnTo>
                    <a:pt x="871989" y="1353093"/>
                  </a:lnTo>
                  <a:lnTo>
                    <a:pt x="827689" y="1363703"/>
                  </a:lnTo>
                  <a:lnTo>
                    <a:pt x="782331" y="1371408"/>
                  </a:lnTo>
                  <a:lnTo>
                    <a:pt x="736016" y="1376107"/>
                  </a:lnTo>
                  <a:lnTo>
                    <a:pt x="688848" y="1377695"/>
                  </a:lnTo>
                  <a:lnTo>
                    <a:pt x="641679" y="1376107"/>
                  </a:lnTo>
                  <a:lnTo>
                    <a:pt x="595364" y="1371408"/>
                  </a:lnTo>
                  <a:lnTo>
                    <a:pt x="550006" y="1363703"/>
                  </a:lnTo>
                  <a:lnTo>
                    <a:pt x="505706" y="1353093"/>
                  </a:lnTo>
                  <a:lnTo>
                    <a:pt x="462569" y="1339681"/>
                  </a:lnTo>
                  <a:lnTo>
                    <a:pt x="420695" y="1323570"/>
                  </a:lnTo>
                  <a:lnTo>
                    <a:pt x="380188" y="1304862"/>
                  </a:lnTo>
                  <a:lnTo>
                    <a:pt x="341150" y="1283659"/>
                  </a:lnTo>
                  <a:lnTo>
                    <a:pt x="303683" y="1260065"/>
                  </a:lnTo>
                  <a:lnTo>
                    <a:pt x="267891" y="1234181"/>
                  </a:lnTo>
                  <a:lnTo>
                    <a:pt x="233875" y="1206111"/>
                  </a:lnTo>
                  <a:lnTo>
                    <a:pt x="201739" y="1175956"/>
                  </a:lnTo>
                  <a:lnTo>
                    <a:pt x="171584" y="1143820"/>
                  </a:lnTo>
                  <a:lnTo>
                    <a:pt x="143514" y="1109804"/>
                  </a:lnTo>
                  <a:lnTo>
                    <a:pt x="117630" y="1074012"/>
                  </a:lnTo>
                  <a:lnTo>
                    <a:pt x="94036" y="1036545"/>
                  </a:lnTo>
                  <a:lnTo>
                    <a:pt x="72833" y="997507"/>
                  </a:lnTo>
                  <a:lnTo>
                    <a:pt x="54125" y="957000"/>
                  </a:lnTo>
                  <a:lnTo>
                    <a:pt x="38014" y="915126"/>
                  </a:lnTo>
                  <a:lnTo>
                    <a:pt x="24602" y="871989"/>
                  </a:lnTo>
                  <a:lnTo>
                    <a:pt x="13992" y="827689"/>
                  </a:lnTo>
                  <a:lnTo>
                    <a:pt x="6287" y="782331"/>
                  </a:lnTo>
                  <a:lnTo>
                    <a:pt x="1588" y="736016"/>
                  </a:lnTo>
                  <a:lnTo>
                    <a:pt x="0" y="688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43455" y="2447010"/>
            <a:ext cx="11260837" cy="6873240"/>
            <a:chOff x="1743455" y="2447010"/>
            <a:chExt cx="11260837" cy="6873240"/>
          </a:xfrm>
        </p:grpSpPr>
        <p:sp>
          <p:nvSpPr>
            <p:cNvPr id="12" name="object 12"/>
            <p:cNvSpPr/>
            <p:nvPr/>
          </p:nvSpPr>
          <p:spPr>
            <a:xfrm>
              <a:off x="1743455" y="2987040"/>
              <a:ext cx="1930908" cy="19309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2972" y="368655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265938" y="0"/>
                  </a:moveTo>
                  <a:lnTo>
                    <a:pt x="218151" y="4286"/>
                  </a:lnTo>
                  <a:lnTo>
                    <a:pt x="173168" y="16644"/>
                  </a:lnTo>
                  <a:lnTo>
                    <a:pt x="131741" y="36322"/>
                  </a:lnTo>
                  <a:lnTo>
                    <a:pt x="94622" y="62565"/>
                  </a:lnTo>
                  <a:lnTo>
                    <a:pt x="62565" y="94622"/>
                  </a:lnTo>
                  <a:lnTo>
                    <a:pt x="36322" y="131741"/>
                  </a:lnTo>
                  <a:lnTo>
                    <a:pt x="16644" y="173168"/>
                  </a:lnTo>
                  <a:lnTo>
                    <a:pt x="4286" y="218151"/>
                  </a:lnTo>
                  <a:lnTo>
                    <a:pt x="0" y="265938"/>
                  </a:lnTo>
                  <a:lnTo>
                    <a:pt x="4286" y="313724"/>
                  </a:lnTo>
                  <a:lnTo>
                    <a:pt x="16644" y="358707"/>
                  </a:lnTo>
                  <a:lnTo>
                    <a:pt x="36321" y="400134"/>
                  </a:lnTo>
                  <a:lnTo>
                    <a:pt x="62565" y="437253"/>
                  </a:lnTo>
                  <a:lnTo>
                    <a:pt x="94622" y="469310"/>
                  </a:lnTo>
                  <a:lnTo>
                    <a:pt x="131741" y="495554"/>
                  </a:lnTo>
                  <a:lnTo>
                    <a:pt x="173168" y="515231"/>
                  </a:lnTo>
                  <a:lnTo>
                    <a:pt x="218151" y="527589"/>
                  </a:lnTo>
                  <a:lnTo>
                    <a:pt x="265938" y="531876"/>
                  </a:lnTo>
                  <a:lnTo>
                    <a:pt x="313724" y="527589"/>
                  </a:lnTo>
                  <a:lnTo>
                    <a:pt x="358707" y="515231"/>
                  </a:lnTo>
                  <a:lnTo>
                    <a:pt x="400134" y="495554"/>
                  </a:lnTo>
                  <a:lnTo>
                    <a:pt x="437253" y="469310"/>
                  </a:lnTo>
                  <a:lnTo>
                    <a:pt x="469310" y="437253"/>
                  </a:lnTo>
                  <a:lnTo>
                    <a:pt x="495553" y="400134"/>
                  </a:lnTo>
                  <a:lnTo>
                    <a:pt x="515231" y="358707"/>
                  </a:lnTo>
                  <a:lnTo>
                    <a:pt x="527589" y="313724"/>
                  </a:lnTo>
                  <a:lnTo>
                    <a:pt x="531876" y="265938"/>
                  </a:lnTo>
                  <a:lnTo>
                    <a:pt x="527589" y="218151"/>
                  </a:lnTo>
                  <a:lnTo>
                    <a:pt x="515231" y="173168"/>
                  </a:lnTo>
                  <a:lnTo>
                    <a:pt x="495554" y="131741"/>
                  </a:lnTo>
                  <a:lnTo>
                    <a:pt x="469310" y="94622"/>
                  </a:lnTo>
                  <a:lnTo>
                    <a:pt x="437253" y="62565"/>
                  </a:lnTo>
                  <a:lnTo>
                    <a:pt x="400134" y="36322"/>
                  </a:lnTo>
                  <a:lnTo>
                    <a:pt x="358707" y="16644"/>
                  </a:lnTo>
                  <a:lnTo>
                    <a:pt x="313724" y="4286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1152" y="4242816"/>
              <a:ext cx="9883140" cy="27721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200" y="3503676"/>
              <a:ext cx="5398135" cy="5396865"/>
            </a:xfrm>
            <a:custGeom>
              <a:avLst/>
              <a:gdLst/>
              <a:ahLst/>
              <a:cxnLst/>
              <a:rect l="l" t="t" r="r" b="b"/>
              <a:pathLst>
                <a:path w="5398134" h="5396865">
                  <a:moveTo>
                    <a:pt x="0" y="2698241"/>
                  </a:moveTo>
                  <a:lnTo>
                    <a:pt x="427" y="2649749"/>
                  </a:lnTo>
                  <a:lnTo>
                    <a:pt x="1703" y="2601463"/>
                  </a:lnTo>
                  <a:lnTo>
                    <a:pt x="3822" y="2553392"/>
                  </a:lnTo>
                  <a:lnTo>
                    <a:pt x="6776" y="2505542"/>
                  </a:lnTo>
                  <a:lnTo>
                    <a:pt x="10559" y="2457920"/>
                  </a:lnTo>
                  <a:lnTo>
                    <a:pt x="15162" y="2410535"/>
                  </a:lnTo>
                  <a:lnTo>
                    <a:pt x="20579" y="2363392"/>
                  </a:lnTo>
                  <a:lnTo>
                    <a:pt x="26802" y="2316499"/>
                  </a:lnTo>
                  <a:lnTo>
                    <a:pt x="33825" y="2269863"/>
                  </a:lnTo>
                  <a:lnTo>
                    <a:pt x="41641" y="2223492"/>
                  </a:lnTo>
                  <a:lnTo>
                    <a:pt x="50242" y="2177392"/>
                  </a:lnTo>
                  <a:lnTo>
                    <a:pt x="59621" y="2131570"/>
                  </a:lnTo>
                  <a:lnTo>
                    <a:pt x="69771" y="2086034"/>
                  </a:lnTo>
                  <a:lnTo>
                    <a:pt x="80684" y="2040791"/>
                  </a:lnTo>
                  <a:lnTo>
                    <a:pt x="92355" y="1995848"/>
                  </a:lnTo>
                  <a:lnTo>
                    <a:pt x="104775" y="1951212"/>
                  </a:lnTo>
                  <a:lnTo>
                    <a:pt x="117937" y="1906890"/>
                  </a:lnTo>
                  <a:lnTo>
                    <a:pt x="131835" y="1862889"/>
                  </a:lnTo>
                  <a:lnTo>
                    <a:pt x="146461" y="1819217"/>
                  </a:lnTo>
                  <a:lnTo>
                    <a:pt x="161808" y="1775880"/>
                  </a:lnTo>
                  <a:lnTo>
                    <a:pt x="177869" y="1732887"/>
                  </a:lnTo>
                  <a:lnTo>
                    <a:pt x="194636" y="1690243"/>
                  </a:lnTo>
                  <a:lnTo>
                    <a:pt x="212103" y="1647955"/>
                  </a:lnTo>
                  <a:lnTo>
                    <a:pt x="230263" y="1606033"/>
                  </a:lnTo>
                  <a:lnTo>
                    <a:pt x="249108" y="1564481"/>
                  </a:lnTo>
                  <a:lnTo>
                    <a:pt x="268631" y="1523308"/>
                  </a:lnTo>
                  <a:lnTo>
                    <a:pt x="288825" y="1482520"/>
                  </a:lnTo>
                  <a:lnTo>
                    <a:pt x="309684" y="1442125"/>
                  </a:lnTo>
                  <a:lnTo>
                    <a:pt x="331199" y="1402129"/>
                  </a:lnTo>
                  <a:lnTo>
                    <a:pt x="353363" y="1362541"/>
                  </a:lnTo>
                  <a:lnTo>
                    <a:pt x="376170" y="1323366"/>
                  </a:lnTo>
                  <a:lnTo>
                    <a:pt x="399613" y="1284613"/>
                  </a:lnTo>
                  <a:lnTo>
                    <a:pt x="423684" y="1246288"/>
                  </a:lnTo>
                  <a:lnTo>
                    <a:pt x="448376" y="1208399"/>
                  </a:lnTo>
                  <a:lnTo>
                    <a:pt x="473681" y="1170952"/>
                  </a:lnTo>
                  <a:lnTo>
                    <a:pt x="499594" y="1133955"/>
                  </a:lnTo>
                  <a:lnTo>
                    <a:pt x="526107" y="1097415"/>
                  </a:lnTo>
                  <a:lnTo>
                    <a:pt x="553211" y="1061339"/>
                  </a:lnTo>
                  <a:lnTo>
                    <a:pt x="580902" y="1025734"/>
                  </a:lnTo>
                  <a:lnTo>
                    <a:pt x="609170" y="990607"/>
                  </a:lnTo>
                  <a:lnTo>
                    <a:pt x="638010" y="955965"/>
                  </a:lnTo>
                  <a:lnTo>
                    <a:pt x="667414" y="921816"/>
                  </a:lnTo>
                  <a:lnTo>
                    <a:pt x="697375" y="888167"/>
                  </a:lnTo>
                  <a:lnTo>
                    <a:pt x="727885" y="855025"/>
                  </a:lnTo>
                  <a:lnTo>
                    <a:pt x="758938" y="822396"/>
                  </a:lnTo>
                  <a:lnTo>
                    <a:pt x="790527" y="790289"/>
                  </a:lnTo>
                  <a:lnTo>
                    <a:pt x="822644" y="758709"/>
                  </a:lnTo>
                  <a:lnTo>
                    <a:pt x="855282" y="727666"/>
                  </a:lnTo>
                  <a:lnTo>
                    <a:pt x="888434" y="697164"/>
                  </a:lnTo>
                  <a:lnTo>
                    <a:pt x="922093" y="667212"/>
                  </a:lnTo>
                  <a:lnTo>
                    <a:pt x="956252" y="637817"/>
                  </a:lnTo>
                  <a:lnTo>
                    <a:pt x="990903" y="608986"/>
                  </a:lnTo>
                  <a:lnTo>
                    <a:pt x="1026040" y="580725"/>
                  </a:lnTo>
                  <a:lnTo>
                    <a:pt x="1061656" y="553043"/>
                  </a:lnTo>
                  <a:lnTo>
                    <a:pt x="1097742" y="525946"/>
                  </a:lnTo>
                  <a:lnTo>
                    <a:pt x="1134293" y="499442"/>
                  </a:lnTo>
                  <a:lnTo>
                    <a:pt x="1171300" y="473537"/>
                  </a:lnTo>
                  <a:lnTo>
                    <a:pt x="1208758" y="448239"/>
                  </a:lnTo>
                  <a:lnTo>
                    <a:pt x="1246658" y="423554"/>
                  </a:lnTo>
                  <a:lnTo>
                    <a:pt x="1284994" y="399491"/>
                  </a:lnTo>
                  <a:lnTo>
                    <a:pt x="1323758" y="376055"/>
                  </a:lnTo>
                  <a:lnTo>
                    <a:pt x="1362943" y="353255"/>
                  </a:lnTo>
                  <a:lnTo>
                    <a:pt x="1402543" y="331097"/>
                  </a:lnTo>
                  <a:lnTo>
                    <a:pt x="1442549" y="309589"/>
                  </a:lnTo>
                  <a:lnTo>
                    <a:pt x="1482956" y="288737"/>
                  </a:lnTo>
                  <a:lnTo>
                    <a:pt x="1523755" y="268549"/>
                  </a:lnTo>
                  <a:lnTo>
                    <a:pt x="1564940" y="249031"/>
                  </a:lnTo>
                  <a:lnTo>
                    <a:pt x="1606503" y="230192"/>
                  </a:lnTo>
                  <a:lnTo>
                    <a:pt x="1648438" y="212038"/>
                  </a:lnTo>
                  <a:lnTo>
                    <a:pt x="1690736" y="194576"/>
                  </a:lnTo>
                  <a:lnTo>
                    <a:pt x="1733392" y="177814"/>
                  </a:lnTo>
                  <a:lnTo>
                    <a:pt x="1776398" y="161758"/>
                  </a:lnTo>
                  <a:lnTo>
                    <a:pt x="1819746" y="146416"/>
                  </a:lnTo>
                  <a:lnTo>
                    <a:pt x="1863431" y="131794"/>
                  </a:lnTo>
                  <a:lnTo>
                    <a:pt x="1907443" y="117901"/>
                  </a:lnTo>
                  <a:lnTo>
                    <a:pt x="1951777" y="104742"/>
                  </a:lnTo>
                  <a:lnTo>
                    <a:pt x="1996425" y="92326"/>
                  </a:lnTo>
                  <a:lnTo>
                    <a:pt x="2041381" y="80659"/>
                  </a:lnTo>
                  <a:lnTo>
                    <a:pt x="2086636" y="69749"/>
                  </a:lnTo>
                  <a:lnTo>
                    <a:pt x="2132184" y="59602"/>
                  </a:lnTo>
                  <a:lnTo>
                    <a:pt x="2178018" y="50226"/>
                  </a:lnTo>
                  <a:lnTo>
                    <a:pt x="2224130" y="41628"/>
                  </a:lnTo>
                  <a:lnTo>
                    <a:pt x="2270514" y="33815"/>
                  </a:lnTo>
                  <a:lnTo>
                    <a:pt x="2317162" y="26794"/>
                  </a:lnTo>
                  <a:lnTo>
                    <a:pt x="2364067" y="20572"/>
                  </a:lnTo>
                  <a:lnTo>
                    <a:pt x="2411222" y="15157"/>
                  </a:lnTo>
                  <a:lnTo>
                    <a:pt x="2458620" y="10555"/>
                  </a:lnTo>
                  <a:lnTo>
                    <a:pt x="2506254" y="6774"/>
                  </a:lnTo>
                  <a:lnTo>
                    <a:pt x="2554116" y="3821"/>
                  </a:lnTo>
                  <a:lnTo>
                    <a:pt x="2602200" y="1703"/>
                  </a:lnTo>
                  <a:lnTo>
                    <a:pt x="2650498" y="426"/>
                  </a:lnTo>
                  <a:lnTo>
                    <a:pt x="2699004" y="0"/>
                  </a:lnTo>
                  <a:lnTo>
                    <a:pt x="2747509" y="426"/>
                  </a:lnTo>
                  <a:lnTo>
                    <a:pt x="2795807" y="1703"/>
                  </a:lnTo>
                  <a:lnTo>
                    <a:pt x="2843891" y="3821"/>
                  </a:lnTo>
                  <a:lnTo>
                    <a:pt x="2891753" y="6774"/>
                  </a:lnTo>
                  <a:lnTo>
                    <a:pt x="2939387" y="10555"/>
                  </a:lnTo>
                  <a:lnTo>
                    <a:pt x="2986785" y="15157"/>
                  </a:lnTo>
                  <a:lnTo>
                    <a:pt x="3033940" y="20572"/>
                  </a:lnTo>
                  <a:lnTo>
                    <a:pt x="3080845" y="26794"/>
                  </a:lnTo>
                  <a:lnTo>
                    <a:pt x="3127493" y="33815"/>
                  </a:lnTo>
                  <a:lnTo>
                    <a:pt x="3173877" y="41628"/>
                  </a:lnTo>
                  <a:lnTo>
                    <a:pt x="3219989" y="50226"/>
                  </a:lnTo>
                  <a:lnTo>
                    <a:pt x="3265823" y="59602"/>
                  </a:lnTo>
                  <a:lnTo>
                    <a:pt x="3311371" y="69749"/>
                  </a:lnTo>
                  <a:lnTo>
                    <a:pt x="3356626" y="80659"/>
                  </a:lnTo>
                  <a:lnTo>
                    <a:pt x="3401582" y="92326"/>
                  </a:lnTo>
                  <a:lnTo>
                    <a:pt x="3446230" y="104742"/>
                  </a:lnTo>
                  <a:lnTo>
                    <a:pt x="3490564" y="117901"/>
                  </a:lnTo>
                  <a:lnTo>
                    <a:pt x="3534576" y="131794"/>
                  </a:lnTo>
                  <a:lnTo>
                    <a:pt x="3578261" y="146416"/>
                  </a:lnTo>
                  <a:lnTo>
                    <a:pt x="3621609" y="161758"/>
                  </a:lnTo>
                  <a:lnTo>
                    <a:pt x="3664615" y="177814"/>
                  </a:lnTo>
                  <a:lnTo>
                    <a:pt x="3707271" y="194576"/>
                  </a:lnTo>
                  <a:lnTo>
                    <a:pt x="3749569" y="212038"/>
                  </a:lnTo>
                  <a:lnTo>
                    <a:pt x="3791504" y="230192"/>
                  </a:lnTo>
                  <a:lnTo>
                    <a:pt x="3833067" y="249031"/>
                  </a:lnTo>
                  <a:lnTo>
                    <a:pt x="3874252" y="268549"/>
                  </a:lnTo>
                  <a:lnTo>
                    <a:pt x="3915051" y="288737"/>
                  </a:lnTo>
                  <a:lnTo>
                    <a:pt x="3955458" y="309589"/>
                  </a:lnTo>
                  <a:lnTo>
                    <a:pt x="3995464" y="331097"/>
                  </a:lnTo>
                  <a:lnTo>
                    <a:pt x="4035064" y="353255"/>
                  </a:lnTo>
                  <a:lnTo>
                    <a:pt x="4074249" y="376055"/>
                  </a:lnTo>
                  <a:lnTo>
                    <a:pt x="4113013" y="399491"/>
                  </a:lnTo>
                  <a:lnTo>
                    <a:pt x="4151349" y="423554"/>
                  </a:lnTo>
                  <a:lnTo>
                    <a:pt x="4189249" y="448239"/>
                  </a:lnTo>
                  <a:lnTo>
                    <a:pt x="4226707" y="473537"/>
                  </a:lnTo>
                  <a:lnTo>
                    <a:pt x="4263714" y="499442"/>
                  </a:lnTo>
                  <a:lnTo>
                    <a:pt x="4300265" y="525946"/>
                  </a:lnTo>
                  <a:lnTo>
                    <a:pt x="4336351" y="553043"/>
                  </a:lnTo>
                  <a:lnTo>
                    <a:pt x="4371967" y="580725"/>
                  </a:lnTo>
                  <a:lnTo>
                    <a:pt x="4407104" y="608986"/>
                  </a:lnTo>
                  <a:lnTo>
                    <a:pt x="4441755" y="637817"/>
                  </a:lnTo>
                  <a:lnTo>
                    <a:pt x="4475914" y="667212"/>
                  </a:lnTo>
                  <a:lnTo>
                    <a:pt x="4509573" y="697164"/>
                  </a:lnTo>
                  <a:lnTo>
                    <a:pt x="4542725" y="727666"/>
                  </a:lnTo>
                  <a:lnTo>
                    <a:pt x="4575363" y="758709"/>
                  </a:lnTo>
                  <a:lnTo>
                    <a:pt x="4607480" y="790289"/>
                  </a:lnTo>
                  <a:lnTo>
                    <a:pt x="4639069" y="822396"/>
                  </a:lnTo>
                  <a:lnTo>
                    <a:pt x="4670122" y="855025"/>
                  </a:lnTo>
                  <a:lnTo>
                    <a:pt x="4700632" y="888167"/>
                  </a:lnTo>
                  <a:lnTo>
                    <a:pt x="4730593" y="921816"/>
                  </a:lnTo>
                  <a:lnTo>
                    <a:pt x="4759997" y="955965"/>
                  </a:lnTo>
                  <a:lnTo>
                    <a:pt x="4788837" y="990607"/>
                  </a:lnTo>
                  <a:lnTo>
                    <a:pt x="4817105" y="1025734"/>
                  </a:lnTo>
                  <a:lnTo>
                    <a:pt x="4844796" y="1061339"/>
                  </a:lnTo>
                  <a:lnTo>
                    <a:pt x="4871900" y="1097415"/>
                  </a:lnTo>
                  <a:lnTo>
                    <a:pt x="4898413" y="1133955"/>
                  </a:lnTo>
                  <a:lnTo>
                    <a:pt x="4924326" y="1170952"/>
                  </a:lnTo>
                  <a:lnTo>
                    <a:pt x="4949631" y="1208399"/>
                  </a:lnTo>
                  <a:lnTo>
                    <a:pt x="4974323" y="1246288"/>
                  </a:lnTo>
                  <a:lnTo>
                    <a:pt x="4998394" y="1284613"/>
                  </a:lnTo>
                  <a:lnTo>
                    <a:pt x="5021837" y="1323366"/>
                  </a:lnTo>
                  <a:lnTo>
                    <a:pt x="5044644" y="1362541"/>
                  </a:lnTo>
                  <a:lnTo>
                    <a:pt x="5066808" y="1402129"/>
                  </a:lnTo>
                  <a:lnTo>
                    <a:pt x="5088323" y="1442125"/>
                  </a:lnTo>
                  <a:lnTo>
                    <a:pt x="5109182" y="1482520"/>
                  </a:lnTo>
                  <a:lnTo>
                    <a:pt x="5129376" y="1523308"/>
                  </a:lnTo>
                  <a:lnTo>
                    <a:pt x="5148899" y="1564481"/>
                  </a:lnTo>
                  <a:lnTo>
                    <a:pt x="5167744" y="1606033"/>
                  </a:lnTo>
                  <a:lnTo>
                    <a:pt x="5185904" y="1647955"/>
                  </a:lnTo>
                  <a:lnTo>
                    <a:pt x="5203371" y="1690243"/>
                  </a:lnTo>
                  <a:lnTo>
                    <a:pt x="5220138" y="1732887"/>
                  </a:lnTo>
                  <a:lnTo>
                    <a:pt x="5236199" y="1775880"/>
                  </a:lnTo>
                  <a:lnTo>
                    <a:pt x="5251546" y="1819217"/>
                  </a:lnTo>
                  <a:lnTo>
                    <a:pt x="5266172" y="1862889"/>
                  </a:lnTo>
                  <a:lnTo>
                    <a:pt x="5280070" y="1906890"/>
                  </a:lnTo>
                  <a:lnTo>
                    <a:pt x="5293232" y="1951212"/>
                  </a:lnTo>
                  <a:lnTo>
                    <a:pt x="5305652" y="1995848"/>
                  </a:lnTo>
                  <a:lnTo>
                    <a:pt x="5317323" y="2040791"/>
                  </a:lnTo>
                  <a:lnTo>
                    <a:pt x="5328236" y="2086034"/>
                  </a:lnTo>
                  <a:lnTo>
                    <a:pt x="5338386" y="2131570"/>
                  </a:lnTo>
                  <a:lnTo>
                    <a:pt x="5347765" y="2177392"/>
                  </a:lnTo>
                  <a:lnTo>
                    <a:pt x="5356366" y="2223492"/>
                  </a:lnTo>
                  <a:lnTo>
                    <a:pt x="5364182" y="2269863"/>
                  </a:lnTo>
                  <a:lnTo>
                    <a:pt x="5371205" y="2316499"/>
                  </a:lnTo>
                  <a:lnTo>
                    <a:pt x="5377428" y="2363392"/>
                  </a:lnTo>
                  <a:lnTo>
                    <a:pt x="5382845" y="2410535"/>
                  </a:lnTo>
                  <a:lnTo>
                    <a:pt x="5387448" y="2457920"/>
                  </a:lnTo>
                  <a:lnTo>
                    <a:pt x="5391231" y="2505542"/>
                  </a:lnTo>
                  <a:lnTo>
                    <a:pt x="5394185" y="2553392"/>
                  </a:lnTo>
                  <a:lnTo>
                    <a:pt x="5396304" y="2601463"/>
                  </a:lnTo>
                  <a:lnTo>
                    <a:pt x="5397580" y="2649749"/>
                  </a:lnTo>
                  <a:lnTo>
                    <a:pt x="5398008" y="2698241"/>
                  </a:lnTo>
                  <a:lnTo>
                    <a:pt x="5397580" y="2746734"/>
                  </a:lnTo>
                  <a:lnTo>
                    <a:pt x="5396304" y="2795020"/>
                  </a:lnTo>
                  <a:lnTo>
                    <a:pt x="5394185" y="2843091"/>
                  </a:lnTo>
                  <a:lnTo>
                    <a:pt x="5391231" y="2890941"/>
                  </a:lnTo>
                  <a:lnTo>
                    <a:pt x="5387448" y="2938563"/>
                  </a:lnTo>
                  <a:lnTo>
                    <a:pt x="5382845" y="2985948"/>
                  </a:lnTo>
                  <a:lnTo>
                    <a:pt x="5377428" y="3033091"/>
                  </a:lnTo>
                  <a:lnTo>
                    <a:pt x="5371205" y="3079984"/>
                  </a:lnTo>
                  <a:lnTo>
                    <a:pt x="5364182" y="3126620"/>
                  </a:lnTo>
                  <a:lnTo>
                    <a:pt x="5356366" y="3172991"/>
                  </a:lnTo>
                  <a:lnTo>
                    <a:pt x="5347765" y="3219091"/>
                  </a:lnTo>
                  <a:lnTo>
                    <a:pt x="5338386" y="3264913"/>
                  </a:lnTo>
                  <a:lnTo>
                    <a:pt x="5328236" y="3310449"/>
                  </a:lnTo>
                  <a:lnTo>
                    <a:pt x="5317323" y="3355692"/>
                  </a:lnTo>
                  <a:lnTo>
                    <a:pt x="5305652" y="3400635"/>
                  </a:lnTo>
                  <a:lnTo>
                    <a:pt x="5293232" y="3445271"/>
                  </a:lnTo>
                  <a:lnTo>
                    <a:pt x="5280070" y="3489593"/>
                  </a:lnTo>
                  <a:lnTo>
                    <a:pt x="5266172" y="3533594"/>
                  </a:lnTo>
                  <a:lnTo>
                    <a:pt x="5251546" y="3577266"/>
                  </a:lnTo>
                  <a:lnTo>
                    <a:pt x="5236199" y="3620603"/>
                  </a:lnTo>
                  <a:lnTo>
                    <a:pt x="5220138" y="3663596"/>
                  </a:lnTo>
                  <a:lnTo>
                    <a:pt x="5203371" y="3706240"/>
                  </a:lnTo>
                  <a:lnTo>
                    <a:pt x="5185904" y="3748528"/>
                  </a:lnTo>
                  <a:lnTo>
                    <a:pt x="5167744" y="3790450"/>
                  </a:lnTo>
                  <a:lnTo>
                    <a:pt x="5148899" y="3832002"/>
                  </a:lnTo>
                  <a:lnTo>
                    <a:pt x="5129376" y="3873175"/>
                  </a:lnTo>
                  <a:lnTo>
                    <a:pt x="5109182" y="3913963"/>
                  </a:lnTo>
                  <a:lnTo>
                    <a:pt x="5088323" y="3954358"/>
                  </a:lnTo>
                  <a:lnTo>
                    <a:pt x="5066808" y="3994354"/>
                  </a:lnTo>
                  <a:lnTo>
                    <a:pt x="5044644" y="4033942"/>
                  </a:lnTo>
                  <a:lnTo>
                    <a:pt x="5021837" y="4073117"/>
                  </a:lnTo>
                  <a:lnTo>
                    <a:pt x="4998394" y="4111870"/>
                  </a:lnTo>
                  <a:lnTo>
                    <a:pt x="4974323" y="4150195"/>
                  </a:lnTo>
                  <a:lnTo>
                    <a:pt x="4949631" y="4188084"/>
                  </a:lnTo>
                  <a:lnTo>
                    <a:pt x="4924326" y="4225531"/>
                  </a:lnTo>
                  <a:lnTo>
                    <a:pt x="4898413" y="4262528"/>
                  </a:lnTo>
                  <a:lnTo>
                    <a:pt x="4871900" y="4299068"/>
                  </a:lnTo>
                  <a:lnTo>
                    <a:pt x="4844796" y="4335144"/>
                  </a:lnTo>
                  <a:lnTo>
                    <a:pt x="4817105" y="4370749"/>
                  </a:lnTo>
                  <a:lnTo>
                    <a:pt x="4788837" y="4405876"/>
                  </a:lnTo>
                  <a:lnTo>
                    <a:pt x="4759997" y="4440518"/>
                  </a:lnTo>
                  <a:lnTo>
                    <a:pt x="4730593" y="4474667"/>
                  </a:lnTo>
                  <a:lnTo>
                    <a:pt x="4700632" y="4508316"/>
                  </a:lnTo>
                  <a:lnTo>
                    <a:pt x="4670122" y="4541458"/>
                  </a:lnTo>
                  <a:lnTo>
                    <a:pt x="4639069" y="4574087"/>
                  </a:lnTo>
                  <a:lnTo>
                    <a:pt x="4607480" y="4606194"/>
                  </a:lnTo>
                  <a:lnTo>
                    <a:pt x="4575363" y="4637774"/>
                  </a:lnTo>
                  <a:lnTo>
                    <a:pt x="4542725" y="4668817"/>
                  </a:lnTo>
                  <a:lnTo>
                    <a:pt x="4509573" y="4699319"/>
                  </a:lnTo>
                  <a:lnTo>
                    <a:pt x="4475914" y="4729271"/>
                  </a:lnTo>
                  <a:lnTo>
                    <a:pt x="4441755" y="4758666"/>
                  </a:lnTo>
                  <a:lnTo>
                    <a:pt x="4407104" y="4787497"/>
                  </a:lnTo>
                  <a:lnTo>
                    <a:pt x="4371967" y="4815758"/>
                  </a:lnTo>
                  <a:lnTo>
                    <a:pt x="4336351" y="4843440"/>
                  </a:lnTo>
                  <a:lnTo>
                    <a:pt x="4300265" y="4870537"/>
                  </a:lnTo>
                  <a:lnTo>
                    <a:pt x="4263714" y="4897041"/>
                  </a:lnTo>
                  <a:lnTo>
                    <a:pt x="4226707" y="4922946"/>
                  </a:lnTo>
                  <a:lnTo>
                    <a:pt x="4189249" y="4948244"/>
                  </a:lnTo>
                  <a:lnTo>
                    <a:pt x="4151349" y="4972929"/>
                  </a:lnTo>
                  <a:lnTo>
                    <a:pt x="4113013" y="4996992"/>
                  </a:lnTo>
                  <a:lnTo>
                    <a:pt x="4074249" y="5020428"/>
                  </a:lnTo>
                  <a:lnTo>
                    <a:pt x="4035064" y="5043228"/>
                  </a:lnTo>
                  <a:lnTo>
                    <a:pt x="3995464" y="5065386"/>
                  </a:lnTo>
                  <a:lnTo>
                    <a:pt x="3955458" y="5086894"/>
                  </a:lnTo>
                  <a:lnTo>
                    <a:pt x="3915051" y="5107746"/>
                  </a:lnTo>
                  <a:lnTo>
                    <a:pt x="3874252" y="5127934"/>
                  </a:lnTo>
                  <a:lnTo>
                    <a:pt x="3833067" y="5147452"/>
                  </a:lnTo>
                  <a:lnTo>
                    <a:pt x="3791504" y="5166291"/>
                  </a:lnTo>
                  <a:lnTo>
                    <a:pt x="3749569" y="5184445"/>
                  </a:lnTo>
                  <a:lnTo>
                    <a:pt x="3707271" y="5201907"/>
                  </a:lnTo>
                  <a:lnTo>
                    <a:pt x="3664615" y="5218669"/>
                  </a:lnTo>
                  <a:lnTo>
                    <a:pt x="3621609" y="5234725"/>
                  </a:lnTo>
                  <a:lnTo>
                    <a:pt x="3578261" y="5250067"/>
                  </a:lnTo>
                  <a:lnTo>
                    <a:pt x="3534576" y="5264689"/>
                  </a:lnTo>
                  <a:lnTo>
                    <a:pt x="3490564" y="5278582"/>
                  </a:lnTo>
                  <a:lnTo>
                    <a:pt x="3446230" y="5291741"/>
                  </a:lnTo>
                  <a:lnTo>
                    <a:pt x="3401582" y="5304157"/>
                  </a:lnTo>
                  <a:lnTo>
                    <a:pt x="3356626" y="5315824"/>
                  </a:lnTo>
                  <a:lnTo>
                    <a:pt x="3311371" y="5326734"/>
                  </a:lnTo>
                  <a:lnTo>
                    <a:pt x="3265823" y="5336881"/>
                  </a:lnTo>
                  <a:lnTo>
                    <a:pt x="3219989" y="5346257"/>
                  </a:lnTo>
                  <a:lnTo>
                    <a:pt x="3173877" y="5354855"/>
                  </a:lnTo>
                  <a:lnTo>
                    <a:pt x="3127493" y="5362668"/>
                  </a:lnTo>
                  <a:lnTo>
                    <a:pt x="3080845" y="5369689"/>
                  </a:lnTo>
                  <a:lnTo>
                    <a:pt x="3033940" y="5375911"/>
                  </a:lnTo>
                  <a:lnTo>
                    <a:pt x="2986785" y="5381326"/>
                  </a:lnTo>
                  <a:lnTo>
                    <a:pt x="2939387" y="5385928"/>
                  </a:lnTo>
                  <a:lnTo>
                    <a:pt x="2891753" y="5389709"/>
                  </a:lnTo>
                  <a:lnTo>
                    <a:pt x="2843891" y="5392662"/>
                  </a:lnTo>
                  <a:lnTo>
                    <a:pt x="2795807" y="5394780"/>
                  </a:lnTo>
                  <a:lnTo>
                    <a:pt x="2747509" y="5396057"/>
                  </a:lnTo>
                  <a:lnTo>
                    <a:pt x="2699004" y="5396484"/>
                  </a:lnTo>
                  <a:lnTo>
                    <a:pt x="2650498" y="5396057"/>
                  </a:lnTo>
                  <a:lnTo>
                    <a:pt x="2602200" y="5394780"/>
                  </a:lnTo>
                  <a:lnTo>
                    <a:pt x="2554116" y="5392662"/>
                  </a:lnTo>
                  <a:lnTo>
                    <a:pt x="2506254" y="5389709"/>
                  </a:lnTo>
                  <a:lnTo>
                    <a:pt x="2458620" y="5385928"/>
                  </a:lnTo>
                  <a:lnTo>
                    <a:pt x="2411222" y="5381326"/>
                  </a:lnTo>
                  <a:lnTo>
                    <a:pt x="2364067" y="5375911"/>
                  </a:lnTo>
                  <a:lnTo>
                    <a:pt x="2317162" y="5369689"/>
                  </a:lnTo>
                  <a:lnTo>
                    <a:pt x="2270514" y="5362668"/>
                  </a:lnTo>
                  <a:lnTo>
                    <a:pt x="2224130" y="5354855"/>
                  </a:lnTo>
                  <a:lnTo>
                    <a:pt x="2178018" y="5346257"/>
                  </a:lnTo>
                  <a:lnTo>
                    <a:pt x="2132184" y="5336881"/>
                  </a:lnTo>
                  <a:lnTo>
                    <a:pt x="2086636" y="5326734"/>
                  </a:lnTo>
                  <a:lnTo>
                    <a:pt x="2041381" y="5315824"/>
                  </a:lnTo>
                  <a:lnTo>
                    <a:pt x="1996425" y="5304157"/>
                  </a:lnTo>
                  <a:lnTo>
                    <a:pt x="1951777" y="5291741"/>
                  </a:lnTo>
                  <a:lnTo>
                    <a:pt x="1907443" y="5278582"/>
                  </a:lnTo>
                  <a:lnTo>
                    <a:pt x="1863431" y="5264689"/>
                  </a:lnTo>
                  <a:lnTo>
                    <a:pt x="1819746" y="5250067"/>
                  </a:lnTo>
                  <a:lnTo>
                    <a:pt x="1776398" y="5234725"/>
                  </a:lnTo>
                  <a:lnTo>
                    <a:pt x="1733392" y="5218669"/>
                  </a:lnTo>
                  <a:lnTo>
                    <a:pt x="1690736" y="5201907"/>
                  </a:lnTo>
                  <a:lnTo>
                    <a:pt x="1648438" y="5184445"/>
                  </a:lnTo>
                  <a:lnTo>
                    <a:pt x="1606503" y="5166291"/>
                  </a:lnTo>
                  <a:lnTo>
                    <a:pt x="1564940" y="5147452"/>
                  </a:lnTo>
                  <a:lnTo>
                    <a:pt x="1523755" y="5127934"/>
                  </a:lnTo>
                  <a:lnTo>
                    <a:pt x="1482956" y="5107746"/>
                  </a:lnTo>
                  <a:lnTo>
                    <a:pt x="1442549" y="5086894"/>
                  </a:lnTo>
                  <a:lnTo>
                    <a:pt x="1402543" y="5065386"/>
                  </a:lnTo>
                  <a:lnTo>
                    <a:pt x="1362943" y="5043228"/>
                  </a:lnTo>
                  <a:lnTo>
                    <a:pt x="1323758" y="5020428"/>
                  </a:lnTo>
                  <a:lnTo>
                    <a:pt x="1284994" y="4996992"/>
                  </a:lnTo>
                  <a:lnTo>
                    <a:pt x="1246658" y="4972929"/>
                  </a:lnTo>
                  <a:lnTo>
                    <a:pt x="1208758" y="4948244"/>
                  </a:lnTo>
                  <a:lnTo>
                    <a:pt x="1171300" y="4922946"/>
                  </a:lnTo>
                  <a:lnTo>
                    <a:pt x="1134293" y="4897041"/>
                  </a:lnTo>
                  <a:lnTo>
                    <a:pt x="1097742" y="4870537"/>
                  </a:lnTo>
                  <a:lnTo>
                    <a:pt x="1061656" y="4843440"/>
                  </a:lnTo>
                  <a:lnTo>
                    <a:pt x="1026040" y="4815758"/>
                  </a:lnTo>
                  <a:lnTo>
                    <a:pt x="990903" y="4787497"/>
                  </a:lnTo>
                  <a:lnTo>
                    <a:pt x="956252" y="4758666"/>
                  </a:lnTo>
                  <a:lnTo>
                    <a:pt x="922093" y="4729271"/>
                  </a:lnTo>
                  <a:lnTo>
                    <a:pt x="888434" y="4699319"/>
                  </a:lnTo>
                  <a:lnTo>
                    <a:pt x="855282" y="4668817"/>
                  </a:lnTo>
                  <a:lnTo>
                    <a:pt x="822644" y="4637774"/>
                  </a:lnTo>
                  <a:lnTo>
                    <a:pt x="790527" y="4606194"/>
                  </a:lnTo>
                  <a:lnTo>
                    <a:pt x="758938" y="4574087"/>
                  </a:lnTo>
                  <a:lnTo>
                    <a:pt x="727885" y="4541458"/>
                  </a:lnTo>
                  <a:lnTo>
                    <a:pt x="697375" y="4508316"/>
                  </a:lnTo>
                  <a:lnTo>
                    <a:pt x="667414" y="4474667"/>
                  </a:lnTo>
                  <a:lnTo>
                    <a:pt x="638010" y="4440518"/>
                  </a:lnTo>
                  <a:lnTo>
                    <a:pt x="609170" y="4405876"/>
                  </a:lnTo>
                  <a:lnTo>
                    <a:pt x="580902" y="4370749"/>
                  </a:lnTo>
                  <a:lnTo>
                    <a:pt x="553211" y="4335144"/>
                  </a:lnTo>
                  <a:lnTo>
                    <a:pt x="526107" y="4299068"/>
                  </a:lnTo>
                  <a:lnTo>
                    <a:pt x="499594" y="4262528"/>
                  </a:lnTo>
                  <a:lnTo>
                    <a:pt x="473681" y="4225531"/>
                  </a:lnTo>
                  <a:lnTo>
                    <a:pt x="448376" y="4188084"/>
                  </a:lnTo>
                  <a:lnTo>
                    <a:pt x="423684" y="4150195"/>
                  </a:lnTo>
                  <a:lnTo>
                    <a:pt x="399613" y="4111870"/>
                  </a:lnTo>
                  <a:lnTo>
                    <a:pt x="376170" y="4073117"/>
                  </a:lnTo>
                  <a:lnTo>
                    <a:pt x="353363" y="4033942"/>
                  </a:lnTo>
                  <a:lnTo>
                    <a:pt x="331199" y="3994354"/>
                  </a:lnTo>
                  <a:lnTo>
                    <a:pt x="309684" y="3954358"/>
                  </a:lnTo>
                  <a:lnTo>
                    <a:pt x="288825" y="3913963"/>
                  </a:lnTo>
                  <a:lnTo>
                    <a:pt x="268631" y="3873175"/>
                  </a:lnTo>
                  <a:lnTo>
                    <a:pt x="249108" y="3832002"/>
                  </a:lnTo>
                  <a:lnTo>
                    <a:pt x="230263" y="3790450"/>
                  </a:lnTo>
                  <a:lnTo>
                    <a:pt x="212103" y="3748528"/>
                  </a:lnTo>
                  <a:lnTo>
                    <a:pt x="194636" y="3706240"/>
                  </a:lnTo>
                  <a:lnTo>
                    <a:pt x="177869" y="3663596"/>
                  </a:lnTo>
                  <a:lnTo>
                    <a:pt x="161808" y="3620603"/>
                  </a:lnTo>
                  <a:lnTo>
                    <a:pt x="146461" y="3577266"/>
                  </a:lnTo>
                  <a:lnTo>
                    <a:pt x="131835" y="3533594"/>
                  </a:lnTo>
                  <a:lnTo>
                    <a:pt x="117937" y="3489593"/>
                  </a:lnTo>
                  <a:lnTo>
                    <a:pt x="104775" y="3445271"/>
                  </a:lnTo>
                  <a:lnTo>
                    <a:pt x="92355" y="3400635"/>
                  </a:lnTo>
                  <a:lnTo>
                    <a:pt x="80684" y="3355692"/>
                  </a:lnTo>
                  <a:lnTo>
                    <a:pt x="69771" y="3310449"/>
                  </a:lnTo>
                  <a:lnTo>
                    <a:pt x="59621" y="3264913"/>
                  </a:lnTo>
                  <a:lnTo>
                    <a:pt x="50242" y="3219091"/>
                  </a:lnTo>
                  <a:lnTo>
                    <a:pt x="41641" y="3172991"/>
                  </a:lnTo>
                  <a:lnTo>
                    <a:pt x="33825" y="3126620"/>
                  </a:lnTo>
                  <a:lnTo>
                    <a:pt x="26802" y="3079984"/>
                  </a:lnTo>
                  <a:lnTo>
                    <a:pt x="20579" y="3033091"/>
                  </a:lnTo>
                  <a:lnTo>
                    <a:pt x="15162" y="2985948"/>
                  </a:lnTo>
                  <a:lnTo>
                    <a:pt x="10559" y="2938563"/>
                  </a:lnTo>
                  <a:lnTo>
                    <a:pt x="6776" y="2890941"/>
                  </a:lnTo>
                  <a:lnTo>
                    <a:pt x="3822" y="2843091"/>
                  </a:lnTo>
                  <a:lnTo>
                    <a:pt x="1703" y="2795020"/>
                  </a:lnTo>
                  <a:lnTo>
                    <a:pt x="427" y="2746734"/>
                  </a:lnTo>
                  <a:lnTo>
                    <a:pt x="0" y="26982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0636" y="2447010"/>
              <a:ext cx="6871716" cy="68732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10523208" y="562419"/>
            <a:ext cx="1937385" cy="1321435"/>
          </a:xfrm>
          <a:custGeom>
            <a:avLst/>
            <a:gdLst/>
            <a:ahLst/>
            <a:cxnLst/>
            <a:rect l="l" t="t" r="r" b="b"/>
            <a:pathLst>
              <a:path w="1937384" h="1321435">
                <a:moveTo>
                  <a:pt x="731443" y="38138"/>
                </a:moveTo>
                <a:lnTo>
                  <a:pt x="705548" y="38138"/>
                </a:lnTo>
                <a:lnTo>
                  <a:pt x="705548" y="108381"/>
                </a:lnTo>
                <a:lnTo>
                  <a:pt x="676084" y="108381"/>
                </a:lnTo>
                <a:lnTo>
                  <a:pt x="676084" y="38138"/>
                </a:lnTo>
                <a:lnTo>
                  <a:pt x="649287" y="38138"/>
                </a:lnTo>
                <a:lnTo>
                  <a:pt x="649287" y="202641"/>
                </a:lnTo>
                <a:lnTo>
                  <a:pt x="676084" y="202641"/>
                </a:lnTo>
                <a:lnTo>
                  <a:pt x="676084" y="132422"/>
                </a:lnTo>
                <a:lnTo>
                  <a:pt x="705548" y="132422"/>
                </a:lnTo>
                <a:lnTo>
                  <a:pt x="705548" y="202641"/>
                </a:lnTo>
                <a:lnTo>
                  <a:pt x="731443" y="202641"/>
                </a:lnTo>
                <a:lnTo>
                  <a:pt x="731443" y="132422"/>
                </a:lnTo>
                <a:lnTo>
                  <a:pt x="731443" y="108381"/>
                </a:lnTo>
                <a:lnTo>
                  <a:pt x="731443" y="38138"/>
                </a:lnTo>
                <a:close/>
              </a:path>
              <a:path w="1937384" h="1321435">
                <a:moveTo>
                  <a:pt x="838606" y="202641"/>
                </a:moveTo>
                <a:lnTo>
                  <a:pt x="833856" y="172402"/>
                </a:lnTo>
                <a:lnTo>
                  <a:pt x="830351" y="150190"/>
                </a:lnTo>
                <a:lnTo>
                  <a:pt x="817346" y="67513"/>
                </a:lnTo>
                <a:lnTo>
                  <a:pt x="812723" y="38138"/>
                </a:lnTo>
                <a:lnTo>
                  <a:pt x="804684" y="38138"/>
                </a:lnTo>
                <a:lnTo>
                  <a:pt x="804684" y="150190"/>
                </a:lnTo>
                <a:lnTo>
                  <a:pt x="779678" y="150190"/>
                </a:lnTo>
                <a:lnTo>
                  <a:pt x="792175" y="67513"/>
                </a:lnTo>
                <a:lnTo>
                  <a:pt x="804684" y="150190"/>
                </a:lnTo>
                <a:lnTo>
                  <a:pt x="804684" y="38138"/>
                </a:lnTo>
                <a:lnTo>
                  <a:pt x="774319" y="38138"/>
                </a:lnTo>
                <a:lnTo>
                  <a:pt x="748411" y="202641"/>
                </a:lnTo>
                <a:lnTo>
                  <a:pt x="771639" y="202641"/>
                </a:lnTo>
                <a:lnTo>
                  <a:pt x="776097" y="172402"/>
                </a:lnTo>
                <a:lnTo>
                  <a:pt x="808253" y="172402"/>
                </a:lnTo>
                <a:lnTo>
                  <a:pt x="812723" y="202641"/>
                </a:lnTo>
                <a:lnTo>
                  <a:pt x="838606" y="202641"/>
                </a:lnTo>
                <a:close/>
              </a:path>
              <a:path w="1937384" h="1321435">
                <a:moveTo>
                  <a:pt x="948474" y="179514"/>
                </a:moveTo>
                <a:lnTo>
                  <a:pt x="937755" y="179514"/>
                </a:lnTo>
                <a:lnTo>
                  <a:pt x="937755" y="38138"/>
                </a:lnTo>
                <a:lnTo>
                  <a:pt x="910958" y="38138"/>
                </a:lnTo>
                <a:lnTo>
                  <a:pt x="910958" y="179514"/>
                </a:lnTo>
                <a:lnTo>
                  <a:pt x="881481" y="179514"/>
                </a:lnTo>
                <a:lnTo>
                  <a:pt x="881481" y="38138"/>
                </a:lnTo>
                <a:lnTo>
                  <a:pt x="855586" y="38138"/>
                </a:lnTo>
                <a:lnTo>
                  <a:pt x="855586" y="202641"/>
                </a:lnTo>
                <a:lnTo>
                  <a:pt x="923455" y="202641"/>
                </a:lnTo>
                <a:lnTo>
                  <a:pt x="923455" y="224853"/>
                </a:lnTo>
                <a:lnTo>
                  <a:pt x="948474" y="224853"/>
                </a:lnTo>
                <a:lnTo>
                  <a:pt x="948474" y="179514"/>
                </a:lnTo>
                <a:close/>
              </a:path>
              <a:path w="1937384" h="1321435">
                <a:moveTo>
                  <a:pt x="1049388" y="38138"/>
                </a:moveTo>
                <a:lnTo>
                  <a:pt x="1020813" y="38138"/>
                </a:lnTo>
                <a:lnTo>
                  <a:pt x="999375" y="105765"/>
                </a:lnTo>
                <a:lnTo>
                  <a:pt x="989545" y="142138"/>
                </a:lnTo>
                <a:lnTo>
                  <a:pt x="989545" y="38138"/>
                </a:lnTo>
                <a:lnTo>
                  <a:pt x="966330" y="38138"/>
                </a:lnTo>
                <a:lnTo>
                  <a:pt x="966330" y="202641"/>
                </a:lnTo>
                <a:lnTo>
                  <a:pt x="993127" y="202641"/>
                </a:lnTo>
                <a:lnTo>
                  <a:pt x="1011008" y="142138"/>
                </a:lnTo>
                <a:lnTo>
                  <a:pt x="1015453" y="127088"/>
                </a:lnTo>
                <a:lnTo>
                  <a:pt x="1025271" y="87058"/>
                </a:lnTo>
                <a:lnTo>
                  <a:pt x="1025271" y="202641"/>
                </a:lnTo>
                <a:lnTo>
                  <a:pt x="1049388" y="202641"/>
                </a:lnTo>
                <a:lnTo>
                  <a:pt x="1049388" y="87058"/>
                </a:lnTo>
                <a:lnTo>
                  <a:pt x="1049388" y="38138"/>
                </a:lnTo>
                <a:close/>
              </a:path>
              <a:path w="1937384" h="1321435">
                <a:moveTo>
                  <a:pt x="1146733" y="77343"/>
                </a:moveTo>
                <a:lnTo>
                  <a:pt x="1144244" y="60045"/>
                </a:lnTo>
                <a:lnTo>
                  <a:pt x="1143901" y="59461"/>
                </a:lnTo>
                <a:lnTo>
                  <a:pt x="1136802" y="47167"/>
                </a:lnTo>
                <a:lnTo>
                  <a:pt x="1124508" y="39128"/>
                </a:lnTo>
                <a:lnTo>
                  <a:pt x="1120838" y="38544"/>
                </a:lnTo>
                <a:lnTo>
                  <a:pt x="1120838" y="63957"/>
                </a:lnTo>
                <a:lnTo>
                  <a:pt x="1120838" y="176847"/>
                </a:lnTo>
                <a:lnTo>
                  <a:pt x="1116368" y="181305"/>
                </a:lnTo>
                <a:lnTo>
                  <a:pt x="1099400" y="181305"/>
                </a:lnTo>
                <a:lnTo>
                  <a:pt x="1094041" y="176847"/>
                </a:lnTo>
                <a:lnTo>
                  <a:pt x="1094041" y="63957"/>
                </a:lnTo>
                <a:lnTo>
                  <a:pt x="1099400" y="59461"/>
                </a:lnTo>
                <a:lnTo>
                  <a:pt x="1116368" y="59461"/>
                </a:lnTo>
                <a:lnTo>
                  <a:pt x="1120838" y="63957"/>
                </a:lnTo>
                <a:lnTo>
                  <a:pt x="1120838" y="38544"/>
                </a:lnTo>
                <a:lnTo>
                  <a:pt x="1078407" y="47167"/>
                </a:lnTo>
                <a:lnTo>
                  <a:pt x="1068146" y="77343"/>
                </a:lnTo>
                <a:lnTo>
                  <a:pt x="1068146" y="163525"/>
                </a:lnTo>
                <a:lnTo>
                  <a:pt x="1070762" y="180784"/>
                </a:lnTo>
                <a:lnTo>
                  <a:pt x="1078407" y="193636"/>
                </a:lnTo>
                <a:lnTo>
                  <a:pt x="1090752" y="201650"/>
                </a:lnTo>
                <a:lnTo>
                  <a:pt x="1107440" y="204406"/>
                </a:lnTo>
                <a:lnTo>
                  <a:pt x="1124508" y="201650"/>
                </a:lnTo>
                <a:lnTo>
                  <a:pt x="1136802" y="193636"/>
                </a:lnTo>
                <a:lnTo>
                  <a:pt x="1143939" y="181305"/>
                </a:lnTo>
                <a:lnTo>
                  <a:pt x="1144244" y="180784"/>
                </a:lnTo>
                <a:lnTo>
                  <a:pt x="1146733" y="163525"/>
                </a:lnTo>
                <a:lnTo>
                  <a:pt x="1146733" y="77343"/>
                </a:lnTo>
                <a:close/>
              </a:path>
              <a:path w="1937384" h="1321435">
                <a:moveTo>
                  <a:pt x="1248562" y="38138"/>
                </a:moveTo>
                <a:lnTo>
                  <a:pt x="1221778" y="38138"/>
                </a:lnTo>
                <a:lnTo>
                  <a:pt x="1221778" y="108381"/>
                </a:lnTo>
                <a:lnTo>
                  <a:pt x="1192250" y="108381"/>
                </a:lnTo>
                <a:lnTo>
                  <a:pt x="1192250" y="38138"/>
                </a:lnTo>
                <a:lnTo>
                  <a:pt x="1166380" y="38138"/>
                </a:lnTo>
                <a:lnTo>
                  <a:pt x="1166380" y="202641"/>
                </a:lnTo>
                <a:lnTo>
                  <a:pt x="1192250" y="202641"/>
                </a:lnTo>
                <a:lnTo>
                  <a:pt x="1192250" y="132422"/>
                </a:lnTo>
                <a:lnTo>
                  <a:pt x="1221778" y="132422"/>
                </a:lnTo>
                <a:lnTo>
                  <a:pt x="1221778" y="202641"/>
                </a:lnTo>
                <a:lnTo>
                  <a:pt x="1248562" y="202641"/>
                </a:lnTo>
                <a:lnTo>
                  <a:pt x="1248562" y="132422"/>
                </a:lnTo>
                <a:lnTo>
                  <a:pt x="1248562" y="108381"/>
                </a:lnTo>
                <a:lnTo>
                  <a:pt x="1248562" y="38138"/>
                </a:lnTo>
                <a:close/>
              </a:path>
              <a:path w="1937384" h="1321435">
                <a:moveTo>
                  <a:pt x="1274394" y="235534"/>
                </a:moveTo>
                <a:lnTo>
                  <a:pt x="1192250" y="235534"/>
                </a:lnTo>
                <a:lnTo>
                  <a:pt x="1192250" y="399986"/>
                </a:lnTo>
                <a:lnTo>
                  <a:pt x="1218196" y="399986"/>
                </a:lnTo>
                <a:lnTo>
                  <a:pt x="1218196" y="258635"/>
                </a:lnTo>
                <a:lnTo>
                  <a:pt x="1247609" y="258635"/>
                </a:lnTo>
                <a:lnTo>
                  <a:pt x="1247609" y="399986"/>
                </a:lnTo>
                <a:lnTo>
                  <a:pt x="1274394" y="399986"/>
                </a:lnTo>
                <a:lnTo>
                  <a:pt x="1274394" y="258635"/>
                </a:lnTo>
                <a:lnTo>
                  <a:pt x="1274394" y="235534"/>
                </a:lnTo>
                <a:close/>
              </a:path>
              <a:path w="1937384" h="1321435">
                <a:moveTo>
                  <a:pt x="1356652" y="202641"/>
                </a:moveTo>
                <a:lnTo>
                  <a:pt x="1351724" y="172402"/>
                </a:lnTo>
                <a:lnTo>
                  <a:pt x="1348117" y="150190"/>
                </a:lnTo>
                <a:lnTo>
                  <a:pt x="1334655" y="67513"/>
                </a:lnTo>
                <a:lnTo>
                  <a:pt x="1329867" y="38138"/>
                </a:lnTo>
                <a:lnTo>
                  <a:pt x="1321777" y="38138"/>
                </a:lnTo>
                <a:lnTo>
                  <a:pt x="1321777" y="150190"/>
                </a:lnTo>
                <a:lnTo>
                  <a:pt x="1296771" y="150190"/>
                </a:lnTo>
                <a:lnTo>
                  <a:pt x="1309268" y="67513"/>
                </a:lnTo>
                <a:lnTo>
                  <a:pt x="1321777" y="150190"/>
                </a:lnTo>
                <a:lnTo>
                  <a:pt x="1321777" y="38138"/>
                </a:lnTo>
                <a:lnTo>
                  <a:pt x="1291412" y="38138"/>
                </a:lnTo>
                <a:lnTo>
                  <a:pt x="1265466" y="202641"/>
                </a:lnTo>
                <a:lnTo>
                  <a:pt x="1288681" y="202641"/>
                </a:lnTo>
                <a:lnTo>
                  <a:pt x="1294155" y="172402"/>
                </a:lnTo>
                <a:lnTo>
                  <a:pt x="1325346" y="172402"/>
                </a:lnTo>
                <a:lnTo>
                  <a:pt x="1329867" y="202641"/>
                </a:lnTo>
                <a:lnTo>
                  <a:pt x="1356652" y="202641"/>
                </a:lnTo>
                <a:close/>
              </a:path>
              <a:path w="1937384" h="1321435">
                <a:moveTo>
                  <a:pt x="1371765" y="276415"/>
                </a:moveTo>
                <a:lnTo>
                  <a:pt x="1350327" y="238163"/>
                </a:lnTo>
                <a:lnTo>
                  <a:pt x="1345933" y="237490"/>
                </a:lnTo>
                <a:lnTo>
                  <a:pt x="1345933" y="263080"/>
                </a:lnTo>
                <a:lnTo>
                  <a:pt x="1345933" y="311086"/>
                </a:lnTo>
                <a:lnTo>
                  <a:pt x="1341412" y="314642"/>
                </a:lnTo>
                <a:lnTo>
                  <a:pt x="1320939" y="314642"/>
                </a:lnTo>
                <a:lnTo>
                  <a:pt x="1320939" y="258635"/>
                </a:lnTo>
                <a:lnTo>
                  <a:pt x="1341412" y="258635"/>
                </a:lnTo>
                <a:lnTo>
                  <a:pt x="1345933" y="263080"/>
                </a:lnTo>
                <a:lnTo>
                  <a:pt x="1345933" y="237490"/>
                </a:lnTo>
                <a:lnTo>
                  <a:pt x="1333436" y="235534"/>
                </a:lnTo>
                <a:lnTo>
                  <a:pt x="1294980" y="235534"/>
                </a:lnTo>
                <a:lnTo>
                  <a:pt x="1294980" y="399986"/>
                </a:lnTo>
                <a:lnTo>
                  <a:pt x="1320939" y="399986"/>
                </a:lnTo>
                <a:lnTo>
                  <a:pt x="1320939" y="338645"/>
                </a:lnTo>
                <a:lnTo>
                  <a:pt x="1333436" y="338645"/>
                </a:lnTo>
                <a:lnTo>
                  <a:pt x="1350327" y="335889"/>
                </a:lnTo>
                <a:lnTo>
                  <a:pt x="1362290" y="327863"/>
                </a:lnTo>
                <a:lnTo>
                  <a:pt x="1369415" y="315023"/>
                </a:lnTo>
                <a:lnTo>
                  <a:pt x="1369466" y="314642"/>
                </a:lnTo>
                <a:lnTo>
                  <a:pt x="1371765" y="297751"/>
                </a:lnTo>
                <a:lnTo>
                  <a:pt x="1371765" y="276415"/>
                </a:lnTo>
                <a:close/>
              </a:path>
              <a:path w="1937384" h="1321435">
                <a:moveTo>
                  <a:pt x="1400340" y="473760"/>
                </a:moveTo>
                <a:lnTo>
                  <a:pt x="1398079" y="456869"/>
                </a:lnTo>
                <a:lnTo>
                  <a:pt x="1397990" y="456120"/>
                </a:lnTo>
                <a:lnTo>
                  <a:pt x="1390865" y="443318"/>
                </a:lnTo>
                <a:lnTo>
                  <a:pt x="1378902" y="435508"/>
                </a:lnTo>
                <a:lnTo>
                  <a:pt x="1374508" y="434835"/>
                </a:lnTo>
                <a:lnTo>
                  <a:pt x="1374508" y="460425"/>
                </a:lnTo>
                <a:lnTo>
                  <a:pt x="1374508" y="508431"/>
                </a:lnTo>
                <a:lnTo>
                  <a:pt x="1369987" y="511987"/>
                </a:lnTo>
                <a:lnTo>
                  <a:pt x="1349514" y="511987"/>
                </a:lnTo>
                <a:lnTo>
                  <a:pt x="1349514" y="456869"/>
                </a:lnTo>
                <a:lnTo>
                  <a:pt x="1369987" y="456869"/>
                </a:lnTo>
                <a:lnTo>
                  <a:pt x="1374508" y="460425"/>
                </a:lnTo>
                <a:lnTo>
                  <a:pt x="1374508" y="434835"/>
                </a:lnTo>
                <a:lnTo>
                  <a:pt x="1362011" y="432879"/>
                </a:lnTo>
                <a:lnTo>
                  <a:pt x="1323555" y="432879"/>
                </a:lnTo>
                <a:lnTo>
                  <a:pt x="1323555" y="597331"/>
                </a:lnTo>
                <a:lnTo>
                  <a:pt x="1349514" y="597331"/>
                </a:lnTo>
                <a:lnTo>
                  <a:pt x="1349514" y="535990"/>
                </a:lnTo>
                <a:lnTo>
                  <a:pt x="1362011" y="535990"/>
                </a:lnTo>
                <a:lnTo>
                  <a:pt x="1397990" y="512737"/>
                </a:lnTo>
                <a:lnTo>
                  <a:pt x="1400340" y="495096"/>
                </a:lnTo>
                <a:lnTo>
                  <a:pt x="1400340" y="473760"/>
                </a:lnTo>
                <a:close/>
              </a:path>
              <a:path w="1937384" h="1321435">
                <a:moveTo>
                  <a:pt x="1463789" y="38138"/>
                </a:moveTo>
                <a:lnTo>
                  <a:pt x="1389634" y="38138"/>
                </a:lnTo>
                <a:lnTo>
                  <a:pt x="1386052" y="162636"/>
                </a:lnTo>
                <a:lnTo>
                  <a:pt x="1385227" y="177736"/>
                </a:lnTo>
                <a:lnTo>
                  <a:pt x="1381645" y="179514"/>
                </a:lnTo>
                <a:lnTo>
                  <a:pt x="1369987" y="179514"/>
                </a:lnTo>
                <a:lnTo>
                  <a:pt x="1369987" y="202641"/>
                </a:lnTo>
                <a:lnTo>
                  <a:pt x="1373555" y="202641"/>
                </a:lnTo>
                <a:lnTo>
                  <a:pt x="1390256" y="200355"/>
                </a:lnTo>
                <a:lnTo>
                  <a:pt x="1401851" y="193078"/>
                </a:lnTo>
                <a:lnTo>
                  <a:pt x="1408899" y="180124"/>
                </a:lnTo>
                <a:lnTo>
                  <a:pt x="1412011" y="160845"/>
                </a:lnTo>
                <a:lnTo>
                  <a:pt x="1414627" y="61239"/>
                </a:lnTo>
                <a:lnTo>
                  <a:pt x="1437005" y="61239"/>
                </a:lnTo>
                <a:lnTo>
                  <a:pt x="1437005" y="202641"/>
                </a:lnTo>
                <a:lnTo>
                  <a:pt x="1463789" y="202641"/>
                </a:lnTo>
                <a:lnTo>
                  <a:pt x="1463789" y="61239"/>
                </a:lnTo>
                <a:lnTo>
                  <a:pt x="1463789" y="38138"/>
                </a:lnTo>
                <a:close/>
              </a:path>
              <a:path w="1937384" h="1321435">
                <a:moveTo>
                  <a:pt x="1466418" y="274637"/>
                </a:moveTo>
                <a:lnTo>
                  <a:pt x="1463929" y="257378"/>
                </a:lnTo>
                <a:lnTo>
                  <a:pt x="1463624" y="256857"/>
                </a:lnTo>
                <a:lnTo>
                  <a:pt x="1456499" y="244525"/>
                </a:lnTo>
                <a:lnTo>
                  <a:pt x="1444218" y="236512"/>
                </a:lnTo>
                <a:lnTo>
                  <a:pt x="1440573" y="235927"/>
                </a:lnTo>
                <a:lnTo>
                  <a:pt x="1440573" y="261302"/>
                </a:lnTo>
                <a:lnTo>
                  <a:pt x="1440573" y="374205"/>
                </a:lnTo>
                <a:lnTo>
                  <a:pt x="1435227" y="378650"/>
                </a:lnTo>
                <a:lnTo>
                  <a:pt x="1419148" y="378650"/>
                </a:lnTo>
                <a:lnTo>
                  <a:pt x="1413789" y="374205"/>
                </a:lnTo>
                <a:lnTo>
                  <a:pt x="1413789" y="261302"/>
                </a:lnTo>
                <a:lnTo>
                  <a:pt x="1419148" y="256857"/>
                </a:lnTo>
                <a:lnTo>
                  <a:pt x="1435227" y="256857"/>
                </a:lnTo>
                <a:lnTo>
                  <a:pt x="1440573" y="261302"/>
                </a:lnTo>
                <a:lnTo>
                  <a:pt x="1440573" y="235927"/>
                </a:lnTo>
                <a:lnTo>
                  <a:pt x="1397800" y="244525"/>
                </a:lnTo>
                <a:lnTo>
                  <a:pt x="1387843" y="274637"/>
                </a:lnTo>
                <a:lnTo>
                  <a:pt x="1387843" y="360870"/>
                </a:lnTo>
                <a:lnTo>
                  <a:pt x="1390345" y="378129"/>
                </a:lnTo>
                <a:lnTo>
                  <a:pt x="1397800" y="390982"/>
                </a:lnTo>
                <a:lnTo>
                  <a:pt x="1410093" y="398995"/>
                </a:lnTo>
                <a:lnTo>
                  <a:pt x="1427124" y="401751"/>
                </a:lnTo>
                <a:lnTo>
                  <a:pt x="1444218" y="398995"/>
                </a:lnTo>
                <a:lnTo>
                  <a:pt x="1456499" y="390982"/>
                </a:lnTo>
                <a:lnTo>
                  <a:pt x="1463624" y="378650"/>
                </a:lnTo>
                <a:lnTo>
                  <a:pt x="1463929" y="378129"/>
                </a:lnTo>
                <a:lnTo>
                  <a:pt x="1466418" y="360870"/>
                </a:lnTo>
                <a:lnTo>
                  <a:pt x="1466418" y="274637"/>
                </a:lnTo>
                <a:close/>
              </a:path>
              <a:path w="1937384" h="1321435">
                <a:moveTo>
                  <a:pt x="1494980" y="472871"/>
                </a:moveTo>
                <a:lnTo>
                  <a:pt x="1492364" y="455091"/>
                </a:lnTo>
                <a:lnTo>
                  <a:pt x="1484718" y="441985"/>
                </a:lnTo>
                <a:lnTo>
                  <a:pt x="1472387" y="433870"/>
                </a:lnTo>
                <a:lnTo>
                  <a:pt x="1469148" y="433336"/>
                </a:lnTo>
                <a:lnTo>
                  <a:pt x="1469148" y="459536"/>
                </a:lnTo>
                <a:lnTo>
                  <a:pt x="1469148" y="571550"/>
                </a:lnTo>
                <a:lnTo>
                  <a:pt x="1463789" y="575995"/>
                </a:lnTo>
                <a:lnTo>
                  <a:pt x="1447723" y="575995"/>
                </a:lnTo>
                <a:lnTo>
                  <a:pt x="1442364" y="571550"/>
                </a:lnTo>
                <a:lnTo>
                  <a:pt x="1442364" y="459536"/>
                </a:lnTo>
                <a:lnTo>
                  <a:pt x="1447723" y="455091"/>
                </a:lnTo>
                <a:lnTo>
                  <a:pt x="1463789" y="455091"/>
                </a:lnTo>
                <a:lnTo>
                  <a:pt x="1469148" y="459536"/>
                </a:lnTo>
                <a:lnTo>
                  <a:pt x="1469148" y="433336"/>
                </a:lnTo>
                <a:lnTo>
                  <a:pt x="1426375" y="441985"/>
                </a:lnTo>
                <a:lnTo>
                  <a:pt x="1416418" y="472871"/>
                </a:lnTo>
                <a:lnTo>
                  <a:pt x="1416418" y="558215"/>
                </a:lnTo>
                <a:lnTo>
                  <a:pt x="1418920" y="575475"/>
                </a:lnTo>
                <a:lnTo>
                  <a:pt x="1426375" y="588327"/>
                </a:lnTo>
                <a:lnTo>
                  <a:pt x="1438656" y="596341"/>
                </a:lnTo>
                <a:lnTo>
                  <a:pt x="1455699" y="599097"/>
                </a:lnTo>
                <a:lnTo>
                  <a:pt x="1472387" y="596341"/>
                </a:lnTo>
                <a:lnTo>
                  <a:pt x="1484718" y="588327"/>
                </a:lnTo>
                <a:lnTo>
                  <a:pt x="1492059" y="575995"/>
                </a:lnTo>
                <a:lnTo>
                  <a:pt x="1492364" y="575475"/>
                </a:lnTo>
                <a:lnTo>
                  <a:pt x="1494980" y="558215"/>
                </a:lnTo>
                <a:lnTo>
                  <a:pt x="1494980" y="472871"/>
                </a:lnTo>
                <a:close/>
              </a:path>
              <a:path w="1937384" h="1321435">
                <a:moveTo>
                  <a:pt x="1556651" y="235534"/>
                </a:moveTo>
                <a:lnTo>
                  <a:pt x="1486052" y="235534"/>
                </a:lnTo>
                <a:lnTo>
                  <a:pt x="1486052" y="399986"/>
                </a:lnTo>
                <a:lnTo>
                  <a:pt x="1556651" y="399986"/>
                </a:lnTo>
                <a:lnTo>
                  <a:pt x="1556651" y="376872"/>
                </a:lnTo>
                <a:lnTo>
                  <a:pt x="1512011" y="376872"/>
                </a:lnTo>
                <a:lnTo>
                  <a:pt x="1512011" y="328866"/>
                </a:lnTo>
                <a:lnTo>
                  <a:pt x="1547723" y="328866"/>
                </a:lnTo>
                <a:lnTo>
                  <a:pt x="1547723" y="304863"/>
                </a:lnTo>
                <a:lnTo>
                  <a:pt x="1512011" y="304863"/>
                </a:lnTo>
                <a:lnTo>
                  <a:pt x="1512011" y="258635"/>
                </a:lnTo>
                <a:lnTo>
                  <a:pt x="1556651" y="258635"/>
                </a:lnTo>
                <a:lnTo>
                  <a:pt x="1556651" y="235534"/>
                </a:lnTo>
                <a:close/>
              </a:path>
              <a:path w="1937384" h="1321435">
                <a:moveTo>
                  <a:pt x="1562011" y="140360"/>
                </a:moveTo>
                <a:lnTo>
                  <a:pt x="1559572" y="123532"/>
                </a:lnTo>
                <a:lnTo>
                  <a:pt x="1559521" y="123126"/>
                </a:lnTo>
                <a:lnTo>
                  <a:pt x="1552092" y="110286"/>
                </a:lnTo>
                <a:lnTo>
                  <a:pt x="1539811" y="102260"/>
                </a:lnTo>
                <a:lnTo>
                  <a:pt x="1535226" y="101523"/>
                </a:lnTo>
                <a:lnTo>
                  <a:pt x="1535226" y="127088"/>
                </a:lnTo>
                <a:lnTo>
                  <a:pt x="1535226" y="175069"/>
                </a:lnTo>
                <a:lnTo>
                  <a:pt x="1530819" y="179514"/>
                </a:lnTo>
                <a:lnTo>
                  <a:pt x="1510220" y="179514"/>
                </a:lnTo>
                <a:lnTo>
                  <a:pt x="1510220" y="123532"/>
                </a:lnTo>
                <a:lnTo>
                  <a:pt x="1530819" y="123532"/>
                </a:lnTo>
                <a:lnTo>
                  <a:pt x="1535226" y="127088"/>
                </a:lnTo>
                <a:lnTo>
                  <a:pt x="1535226" y="101523"/>
                </a:lnTo>
                <a:lnTo>
                  <a:pt x="1522717" y="99491"/>
                </a:lnTo>
                <a:lnTo>
                  <a:pt x="1510220" y="99491"/>
                </a:lnTo>
                <a:lnTo>
                  <a:pt x="1510220" y="38138"/>
                </a:lnTo>
                <a:lnTo>
                  <a:pt x="1484274" y="38138"/>
                </a:lnTo>
                <a:lnTo>
                  <a:pt x="1484274" y="202641"/>
                </a:lnTo>
                <a:lnTo>
                  <a:pt x="1522717" y="202641"/>
                </a:lnTo>
                <a:lnTo>
                  <a:pt x="1539811" y="199999"/>
                </a:lnTo>
                <a:lnTo>
                  <a:pt x="1552092" y="192189"/>
                </a:lnTo>
                <a:lnTo>
                  <a:pt x="1559445" y="179514"/>
                </a:lnTo>
                <a:lnTo>
                  <a:pt x="1559521" y="179374"/>
                </a:lnTo>
                <a:lnTo>
                  <a:pt x="1562011" y="161734"/>
                </a:lnTo>
                <a:lnTo>
                  <a:pt x="1562011" y="140360"/>
                </a:lnTo>
                <a:close/>
              </a:path>
              <a:path w="1937384" h="1321435">
                <a:moveTo>
                  <a:pt x="1590573" y="472871"/>
                </a:moveTo>
                <a:lnTo>
                  <a:pt x="1588096" y="455091"/>
                </a:lnTo>
                <a:lnTo>
                  <a:pt x="1580781" y="441985"/>
                </a:lnTo>
                <a:lnTo>
                  <a:pt x="1568780" y="433870"/>
                </a:lnTo>
                <a:lnTo>
                  <a:pt x="1552244" y="431101"/>
                </a:lnTo>
                <a:lnTo>
                  <a:pt x="1535163" y="433870"/>
                </a:lnTo>
                <a:lnTo>
                  <a:pt x="1522869" y="441985"/>
                </a:lnTo>
                <a:lnTo>
                  <a:pt x="1515452" y="455091"/>
                </a:lnTo>
                <a:lnTo>
                  <a:pt x="1512963" y="472871"/>
                </a:lnTo>
                <a:lnTo>
                  <a:pt x="1512963" y="558215"/>
                </a:lnTo>
                <a:lnTo>
                  <a:pt x="1515452" y="575475"/>
                </a:lnTo>
                <a:lnTo>
                  <a:pt x="1522869" y="588327"/>
                </a:lnTo>
                <a:lnTo>
                  <a:pt x="1535163" y="596341"/>
                </a:lnTo>
                <a:lnTo>
                  <a:pt x="1552244" y="599097"/>
                </a:lnTo>
                <a:lnTo>
                  <a:pt x="1568780" y="596341"/>
                </a:lnTo>
                <a:lnTo>
                  <a:pt x="1580781" y="588327"/>
                </a:lnTo>
                <a:lnTo>
                  <a:pt x="1587804" y="575995"/>
                </a:lnTo>
                <a:lnTo>
                  <a:pt x="1588109" y="575475"/>
                </a:lnTo>
                <a:lnTo>
                  <a:pt x="1590573" y="558215"/>
                </a:lnTo>
                <a:lnTo>
                  <a:pt x="1590573" y="535990"/>
                </a:lnTo>
                <a:lnTo>
                  <a:pt x="1565579" y="535990"/>
                </a:lnTo>
                <a:lnTo>
                  <a:pt x="1565579" y="571550"/>
                </a:lnTo>
                <a:lnTo>
                  <a:pt x="1561172" y="575995"/>
                </a:lnTo>
                <a:lnTo>
                  <a:pt x="1544154" y="575995"/>
                </a:lnTo>
                <a:lnTo>
                  <a:pt x="1538795" y="571550"/>
                </a:lnTo>
                <a:lnTo>
                  <a:pt x="1538795" y="459536"/>
                </a:lnTo>
                <a:lnTo>
                  <a:pt x="1544154" y="455091"/>
                </a:lnTo>
                <a:lnTo>
                  <a:pt x="1561172" y="455091"/>
                </a:lnTo>
                <a:lnTo>
                  <a:pt x="1565579" y="459536"/>
                </a:lnTo>
                <a:lnTo>
                  <a:pt x="1565579" y="488873"/>
                </a:lnTo>
                <a:lnTo>
                  <a:pt x="1590573" y="488873"/>
                </a:lnTo>
                <a:lnTo>
                  <a:pt x="1590573" y="472871"/>
                </a:lnTo>
                <a:close/>
              </a:path>
              <a:path w="1937384" h="1321435">
                <a:moveTo>
                  <a:pt x="1661172" y="235534"/>
                </a:moveTo>
                <a:lnTo>
                  <a:pt x="1635213" y="235534"/>
                </a:lnTo>
                <a:lnTo>
                  <a:pt x="1601292" y="307530"/>
                </a:lnTo>
                <a:lnTo>
                  <a:pt x="1601292" y="235534"/>
                </a:lnTo>
                <a:lnTo>
                  <a:pt x="1575460" y="235534"/>
                </a:lnTo>
                <a:lnTo>
                  <a:pt x="1575460" y="399986"/>
                </a:lnTo>
                <a:lnTo>
                  <a:pt x="1601292" y="399986"/>
                </a:lnTo>
                <a:lnTo>
                  <a:pt x="1601292" y="349313"/>
                </a:lnTo>
                <a:lnTo>
                  <a:pt x="1609382" y="334200"/>
                </a:lnTo>
                <a:lnTo>
                  <a:pt x="1635213" y="399986"/>
                </a:lnTo>
                <a:lnTo>
                  <a:pt x="1661172" y="399986"/>
                </a:lnTo>
                <a:lnTo>
                  <a:pt x="1635264" y="334200"/>
                </a:lnTo>
                <a:lnTo>
                  <a:pt x="1625460" y="309308"/>
                </a:lnTo>
                <a:lnTo>
                  <a:pt x="1626323" y="307530"/>
                </a:lnTo>
                <a:lnTo>
                  <a:pt x="1661172" y="235534"/>
                </a:lnTo>
                <a:close/>
              </a:path>
              <a:path w="1937384" h="1321435">
                <a:moveTo>
                  <a:pt x="1662010" y="38138"/>
                </a:moveTo>
                <a:lnTo>
                  <a:pt x="1635213" y="38138"/>
                </a:lnTo>
                <a:lnTo>
                  <a:pt x="1635213" y="108381"/>
                </a:lnTo>
                <a:lnTo>
                  <a:pt x="1605813" y="108381"/>
                </a:lnTo>
                <a:lnTo>
                  <a:pt x="1605813" y="38138"/>
                </a:lnTo>
                <a:lnTo>
                  <a:pt x="1579867" y="38138"/>
                </a:lnTo>
                <a:lnTo>
                  <a:pt x="1579867" y="202641"/>
                </a:lnTo>
                <a:lnTo>
                  <a:pt x="1605813" y="202641"/>
                </a:lnTo>
                <a:lnTo>
                  <a:pt x="1605813" y="132422"/>
                </a:lnTo>
                <a:lnTo>
                  <a:pt x="1635213" y="132422"/>
                </a:lnTo>
                <a:lnTo>
                  <a:pt x="1635213" y="202641"/>
                </a:lnTo>
                <a:lnTo>
                  <a:pt x="1662010" y="202641"/>
                </a:lnTo>
                <a:lnTo>
                  <a:pt x="1662010" y="132422"/>
                </a:lnTo>
                <a:lnTo>
                  <a:pt x="1662010" y="108381"/>
                </a:lnTo>
                <a:lnTo>
                  <a:pt x="1662010" y="38138"/>
                </a:lnTo>
                <a:close/>
              </a:path>
              <a:path w="1937384" h="1321435">
                <a:moveTo>
                  <a:pt x="1685213" y="472871"/>
                </a:moveTo>
                <a:lnTo>
                  <a:pt x="1682864" y="455091"/>
                </a:lnTo>
                <a:lnTo>
                  <a:pt x="1675739" y="441985"/>
                </a:lnTo>
                <a:lnTo>
                  <a:pt x="1663776" y="433870"/>
                </a:lnTo>
                <a:lnTo>
                  <a:pt x="1646885" y="431101"/>
                </a:lnTo>
                <a:lnTo>
                  <a:pt x="1629930" y="433870"/>
                </a:lnTo>
                <a:lnTo>
                  <a:pt x="1617929" y="441985"/>
                </a:lnTo>
                <a:lnTo>
                  <a:pt x="1610791" y="455091"/>
                </a:lnTo>
                <a:lnTo>
                  <a:pt x="1608429" y="472871"/>
                </a:lnTo>
                <a:lnTo>
                  <a:pt x="1608429" y="558215"/>
                </a:lnTo>
                <a:lnTo>
                  <a:pt x="1610791" y="575475"/>
                </a:lnTo>
                <a:lnTo>
                  <a:pt x="1617929" y="588327"/>
                </a:lnTo>
                <a:lnTo>
                  <a:pt x="1629930" y="596341"/>
                </a:lnTo>
                <a:lnTo>
                  <a:pt x="1646885" y="599097"/>
                </a:lnTo>
                <a:lnTo>
                  <a:pt x="1663776" y="596341"/>
                </a:lnTo>
                <a:lnTo>
                  <a:pt x="1675739" y="588327"/>
                </a:lnTo>
                <a:lnTo>
                  <a:pt x="1682572" y="575995"/>
                </a:lnTo>
                <a:lnTo>
                  <a:pt x="1682864" y="575475"/>
                </a:lnTo>
                <a:lnTo>
                  <a:pt x="1685213" y="558215"/>
                </a:lnTo>
                <a:lnTo>
                  <a:pt x="1685213" y="535990"/>
                </a:lnTo>
                <a:lnTo>
                  <a:pt x="1661172" y="535990"/>
                </a:lnTo>
                <a:lnTo>
                  <a:pt x="1661172" y="571550"/>
                </a:lnTo>
                <a:lnTo>
                  <a:pt x="1655813" y="575995"/>
                </a:lnTo>
                <a:lnTo>
                  <a:pt x="1639747" y="575995"/>
                </a:lnTo>
                <a:lnTo>
                  <a:pt x="1634388" y="571550"/>
                </a:lnTo>
                <a:lnTo>
                  <a:pt x="1634388" y="459536"/>
                </a:lnTo>
                <a:lnTo>
                  <a:pt x="1639747" y="455091"/>
                </a:lnTo>
                <a:lnTo>
                  <a:pt x="1655813" y="455091"/>
                </a:lnTo>
                <a:lnTo>
                  <a:pt x="1661172" y="459536"/>
                </a:lnTo>
                <a:lnTo>
                  <a:pt x="1661172" y="488873"/>
                </a:lnTo>
                <a:lnTo>
                  <a:pt x="1685213" y="488873"/>
                </a:lnTo>
                <a:lnTo>
                  <a:pt x="1685213" y="472871"/>
                </a:lnTo>
                <a:close/>
              </a:path>
              <a:path w="1937384" h="1321435">
                <a:moveTo>
                  <a:pt x="1754974" y="235534"/>
                </a:moveTo>
                <a:lnTo>
                  <a:pt x="1674507" y="235534"/>
                </a:lnTo>
                <a:lnTo>
                  <a:pt x="1674507" y="258635"/>
                </a:lnTo>
                <a:lnTo>
                  <a:pt x="1702244" y="258635"/>
                </a:lnTo>
                <a:lnTo>
                  <a:pt x="1702244" y="399986"/>
                </a:lnTo>
                <a:lnTo>
                  <a:pt x="1728190" y="399986"/>
                </a:lnTo>
                <a:lnTo>
                  <a:pt x="1728190" y="258635"/>
                </a:lnTo>
                <a:lnTo>
                  <a:pt x="1754974" y="258635"/>
                </a:lnTo>
                <a:lnTo>
                  <a:pt x="1754974" y="235534"/>
                </a:lnTo>
                <a:close/>
              </a:path>
              <a:path w="1937384" h="1321435">
                <a:moveTo>
                  <a:pt x="1759381" y="140360"/>
                </a:moveTo>
                <a:lnTo>
                  <a:pt x="1737893" y="102260"/>
                </a:lnTo>
                <a:lnTo>
                  <a:pt x="1733550" y="101561"/>
                </a:lnTo>
                <a:lnTo>
                  <a:pt x="1733550" y="127088"/>
                </a:lnTo>
                <a:lnTo>
                  <a:pt x="1733550" y="175069"/>
                </a:lnTo>
                <a:lnTo>
                  <a:pt x="1729028" y="179514"/>
                </a:lnTo>
                <a:lnTo>
                  <a:pt x="1708429" y="179514"/>
                </a:lnTo>
                <a:lnTo>
                  <a:pt x="1708429" y="123532"/>
                </a:lnTo>
                <a:lnTo>
                  <a:pt x="1729028" y="123532"/>
                </a:lnTo>
                <a:lnTo>
                  <a:pt x="1733550" y="127088"/>
                </a:lnTo>
                <a:lnTo>
                  <a:pt x="1733550" y="101561"/>
                </a:lnTo>
                <a:lnTo>
                  <a:pt x="1720938" y="99491"/>
                </a:lnTo>
                <a:lnTo>
                  <a:pt x="1708429" y="99491"/>
                </a:lnTo>
                <a:lnTo>
                  <a:pt x="1708429" y="38138"/>
                </a:lnTo>
                <a:lnTo>
                  <a:pt x="1682597" y="38138"/>
                </a:lnTo>
                <a:lnTo>
                  <a:pt x="1682597" y="202641"/>
                </a:lnTo>
                <a:lnTo>
                  <a:pt x="1720938" y="202641"/>
                </a:lnTo>
                <a:lnTo>
                  <a:pt x="1737893" y="199999"/>
                </a:lnTo>
                <a:lnTo>
                  <a:pt x="1749894" y="192189"/>
                </a:lnTo>
                <a:lnTo>
                  <a:pt x="1756956" y="179514"/>
                </a:lnTo>
                <a:lnTo>
                  <a:pt x="1757019" y="179374"/>
                </a:lnTo>
                <a:lnTo>
                  <a:pt x="1759381" y="161734"/>
                </a:lnTo>
                <a:lnTo>
                  <a:pt x="1759381" y="140360"/>
                </a:lnTo>
                <a:close/>
              </a:path>
              <a:path w="1937384" h="1321435">
                <a:moveTo>
                  <a:pt x="1786166" y="432879"/>
                </a:moveTo>
                <a:lnTo>
                  <a:pt x="1757603" y="432879"/>
                </a:lnTo>
                <a:lnTo>
                  <a:pt x="1737118" y="501319"/>
                </a:lnTo>
                <a:lnTo>
                  <a:pt x="1727238" y="536879"/>
                </a:lnTo>
                <a:lnTo>
                  <a:pt x="1727238" y="432879"/>
                </a:lnTo>
                <a:lnTo>
                  <a:pt x="1704022" y="432879"/>
                </a:lnTo>
                <a:lnTo>
                  <a:pt x="1704022" y="597331"/>
                </a:lnTo>
                <a:lnTo>
                  <a:pt x="1730819" y="597331"/>
                </a:lnTo>
                <a:lnTo>
                  <a:pt x="1747951" y="536879"/>
                </a:lnTo>
                <a:lnTo>
                  <a:pt x="1752244" y="521766"/>
                </a:lnTo>
                <a:lnTo>
                  <a:pt x="1762950" y="481774"/>
                </a:lnTo>
                <a:lnTo>
                  <a:pt x="1762950" y="597331"/>
                </a:lnTo>
                <a:lnTo>
                  <a:pt x="1786166" y="597331"/>
                </a:lnTo>
                <a:lnTo>
                  <a:pt x="1786166" y="481774"/>
                </a:lnTo>
                <a:lnTo>
                  <a:pt x="1786166" y="432879"/>
                </a:lnTo>
                <a:close/>
              </a:path>
              <a:path w="1937384" h="1321435">
                <a:moveTo>
                  <a:pt x="1800453" y="38138"/>
                </a:moveTo>
                <a:lnTo>
                  <a:pt x="1774621" y="38138"/>
                </a:lnTo>
                <a:lnTo>
                  <a:pt x="1774621" y="202641"/>
                </a:lnTo>
                <a:lnTo>
                  <a:pt x="1800453" y="202641"/>
                </a:lnTo>
                <a:lnTo>
                  <a:pt x="1800453" y="38138"/>
                </a:lnTo>
                <a:close/>
              </a:path>
              <a:path w="1937384" h="1321435">
                <a:moveTo>
                  <a:pt x="1848662" y="337743"/>
                </a:moveTo>
                <a:lnTo>
                  <a:pt x="1846338" y="320852"/>
                </a:lnTo>
                <a:lnTo>
                  <a:pt x="1846313" y="320624"/>
                </a:lnTo>
                <a:lnTo>
                  <a:pt x="1839188" y="308089"/>
                </a:lnTo>
                <a:lnTo>
                  <a:pt x="1827225" y="300380"/>
                </a:lnTo>
                <a:lnTo>
                  <a:pt x="1822831" y="299707"/>
                </a:lnTo>
                <a:lnTo>
                  <a:pt x="1822831" y="324421"/>
                </a:lnTo>
                <a:lnTo>
                  <a:pt x="1822831" y="372414"/>
                </a:lnTo>
                <a:lnTo>
                  <a:pt x="1818309" y="376872"/>
                </a:lnTo>
                <a:lnTo>
                  <a:pt x="1797837" y="376872"/>
                </a:lnTo>
                <a:lnTo>
                  <a:pt x="1797837" y="320852"/>
                </a:lnTo>
                <a:lnTo>
                  <a:pt x="1818309" y="320852"/>
                </a:lnTo>
                <a:lnTo>
                  <a:pt x="1822831" y="324421"/>
                </a:lnTo>
                <a:lnTo>
                  <a:pt x="1822831" y="299707"/>
                </a:lnTo>
                <a:lnTo>
                  <a:pt x="1810334" y="297751"/>
                </a:lnTo>
                <a:lnTo>
                  <a:pt x="1797837" y="297751"/>
                </a:lnTo>
                <a:lnTo>
                  <a:pt x="1797837" y="235534"/>
                </a:lnTo>
                <a:lnTo>
                  <a:pt x="1771878" y="235534"/>
                </a:lnTo>
                <a:lnTo>
                  <a:pt x="1771878" y="399986"/>
                </a:lnTo>
                <a:lnTo>
                  <a:pt x="1810334" y="399986"/>
                </a:lnTo>
                <a:lnTo>
                  <a:pt x="1827225" y="397344"/>
                </a:lnTo>
                <a:lnTo>
                  <a:pt x="1839188" y="389534"/>
                </a:lnTo>
                <a:lnTo>
                  <a:pt x="1846237" y="376872"/>
                </a:lnTo>
                <a:lnTo>
                  <a:pt x="1846313" y="376732"/>
                </a:lnTo>
                <a:lnTo>
                  <a:pt x="1848662" y="359092"/>
                </a:lnTo>
                <a:lnTo>
                  <a:pt x="1848662" y="337743"/>
                </a:lnTo>
                <a:close/>
              </a:path>
              <a:path w="1937384" h="1321435">
                <a:moveTo>
                  <a:pt x="1889734" y="432879"/>
                </a:moveTo>
                <a:lnTo>
                  <a:pt x="1861172" y="432879"/>
                </a:lnTo>
                <a:lnTo>
                  <a:pt x="1839734" y="501319"/>
                </a:lnTo>
                <a:lnTo>
                  <a:pt x="1829981" y="536879"/>
                </a:lnTo>
                <a:lnTo>
                  <a:pt x="1829981" y="432879"/>
                </a:lnTo>
                <a:lnTo>
                  <a:pt x="1806765" y="432879"/>
                </a:lnTo>
                <a:lnTo>
                  <a:pt x="1806765" y="597331"/>
                </a:lnTo>
                <a:lnTo>
                  <a:pt x="1833549" y="597331"/>
                </a:lnTo>
                <a:lnTo>
                  <a:pt x="1851355" y="536879"/>
                </a:lnTo>
                <a:lnTo>
                  <a:pt x="1855812" y="521766"/>
                </a:lnTo>
                <a:lnTo>
                  <a:pt x="1865693" y="481774"/>
                </a:lnTo>
                <a:lnTo>
                  <a:pt x="1865693" y="597331"/>
                </a:lnTo>
                <a:lnTo>
                  <a:pt x="1889734" y="597331"/>
                </a:lnTo>
                <a:lnTo>
                  <a:pt x="1889734" y="481774"/>
                </a:lnTo>
                <a:lnTo>
                  <a:pt x="1889734" y="432879"/>
                </a:lnTo>
                <a:close/>
              </a:path>
              <a:path w="1937384" h="1321435">
                <a:moveTo>
                  <a:pt x="1889734" y="235534"/>
                </a:moveTo>
                <a:lnTo>
                  <a:pt x="1863902" y="235534"/>
                </a:lnTo>
                <a:lnTo>
                  <a:pt x="1863902" y="399986"/>
                </a:lnTo>
                <a:lnTo>
                  <a:pt x="1889734" y="399986"/>
                </a:lnTo>
                <a:lnTo>
                  <a:pt x="1889734" y="235534"/>
                </a:lnTo>
                <a:close/>
              </a:path>
              <a:path w="1937384" h="1321435">
                <a:moveTo>
                  <a:pt x="1892477" y="38138"/>
                </a:moveTo>
                <a:lnTo>
                  <a:pt x="1821053" y="38138"/>
                </a:lnTo>
                <a:lnTo>
                  <a:pt x="1821053" y="202641"/>
                </a:lnTo>
                <a:lnTo>
                  <a:pt x="1892477" y="202641"/>
                </a:lnTo>
                <a:lnTo>
                  <a:pt x="1892477" y="179514"/>
                </a:lnTo>
                <a:lnTo>
                  <a:pt x="1847837" y="179514"/>
                </a:lnTo>
                <a:lnTo>
                  <a:pt x="1847837" y="130644"/>
                </a:lnTo>
                <a:lnTo>
                  <a:pt x="1883549" y="130644"/>
                </a:lnTo>
                <a:lnTo>
                  <a:pt x="1883549" y="107543"/>
                </a:lnTo>
                <a:lnTo>
                  <a:pt x="1847837" y="107543"/>
                </a:lnTo>
                <a:lnTo>
                  <a:pt x="1847837" y="61239"/>
                </a:lnTo>
                <a:lnTo>
                  <a:pt x="1892477" y="61239"/>
                </a:lnTo>
                <a:lnTo>
                  <a:pt x="1892477" y="38138"/>
                </a:lnTo>
                <a:close/>
              </a:path>
              <a:path w="1937384" h="1321435">
                <a:moveTo>
                  <a:pt x="1937004" y="0"/>
                </a:moveTo>
                <a:lnTo>
                  <a:pt x="1912950" y="0"/>
                </a:lnTo>
                <a:lnTo>
                  <a:pt x="1912950" y="16814"/>
                </a:lnTo>
                <a:lnTo>
                  <a:pt x="1912950" y="608888"/>
                </a:lnTo>
                <a:lnTo>
                  <a:pt x="32156" y="1290713"/>
                </a:lnTo>
                <a:lnTo>
                  <a:pt x="628751" y="16814"/>
                </a:lnTo>
                <a:lnTo>
                  <a:pt x="1912950" y="16814"/>
                </a:lnTo>
                <a:lnTo>
                  <a:pt x="1912950" y="0"/>
                </a:lnTo>
                <a:lnTo>
                  <a:pt x="609092" y="0"/>
                </a:lnTo>
                <a:lnTo>
                  <a:pt x="608203" y="1778"/>
                </a:lnTo>
                <a:lnTo>
                  <a:pt x="901" y="1297825"/>
                </a:lnTo>
                <a:lnTo>
                  <a:pt x="0" y="1304442"/>
                </a:lnTo>
                <a:lnTo>
                  <a:pt x="0" y="1306995"/>
                </a:lnTo>
                <a:lnTo>
                  <a:pt x="2463" y="1313713"/>
                </a:lnTo>
                <a:lnTo>
                  <a:pt x="8178" y="1318945"/>
                </a:lnTo>
                <a:lnTo>
                  <a:pt x="16078" y="1320939"/>
                </a:lnTo>
                <a:lnTo>
                  <a:pt x="20548" y="1320939"/>
                </a:lnTo>
                <a:lnTo>
                  <a:pt x="22339" y="1320050"/>
                </a:lnTo>
                <a:lnTo>
                  <a:pt x="103301" y="1290713"/>
                </a:lnTo>
                <a:lnTo>
                  <a:pt x="1926412" y="630224"/>
                </a:lnTo>
                <a:lnTo>
                  <a:pt x="1933549" y="627557"/>
                </a:lnTo>
                <a:lnTo>
                  <a:pt x="1937004" y="622808"/>
                </a:lnTo>
                <a:lnTo>
                  <a:pt x="1937004" y="16814"/>
                </a:lnTo>
                <a:lnTo>
                  <a:pt x="193700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468065" y="5115082"/>
            <a:ext cx="6643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 ПО РАННЕЙ ПРОФОРИЕНТАЦИИ УЧАЩИХСЯ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6-11-Х </a:t>
            </a:r>
            <a:r>
              <a:rPr lang="ru-RU" sz="3200" b="1" dirty="0" smtClean="0">
                <a:solidFill>
                  <a:schemeClr val="bg1"/>
                </a:solidFill>
              </a:rPr>
              <a:t>КЛАССОВ ОБЩЕОБРАЗОВАТЕЛЬНЫХ ОРГАНИЗАЦИЙ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«БИЛЕТ В БУДУЩЕЕ» </a:t>
            </a:r>
            <a:r>
              <a:rPr lang="ru-RU" sz="3200" b="1" dirty="0" smtClean="0">
                <a:solidFill>
                  <a:schemeClr val="bg1"/>
                </a:solidFill>
              </a:rPr>
              <a:t>в УЛЬЯНОВСКОЙ ОБЛАСТИ 2020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41148" y="9099764"/>
            <a:ext cx="6482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HTTPS://BILET.WORLDSKILLS.RU/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23</Words>
  <Application>Microsoft Office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342-3</cp:lastModifiedBy>
  <cp:revision>13</cp:revision>
  <dcterms:created xsi:type="dcterms:W3CDTF">2020-08-19T11:10:09Z</dcterms:created>
  <dcterms:modified xsi:type="dcterms:W3CDTF">2020-08-20T08:47:17Z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2020-08-19T00:00:00Z</vt:filetime>
  </property>
</Properties>
</file>